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3" r:id="rId4"/>
    <p:sldId id="264" r:id="rId5"/>
    <p:sldId id="417" r:id="rId6"/>
    <p:sldId id="419" r:id="rId7"/>
    <p:sldId id="420" r:id="rId8"/>
    <p:sldId id="265" r:id="rId9"/>
    <p:sldId id="416" r:id="rId10"/>
    <p:sldId id="415" r:id="rId11"/>
    <p:sldId id="259" r:id="rId12"/>
    <p:sldId id="418" r:id="rId13"/>
    <p:sldId id="267" r:id="rId14"/>
    <p:sldId id="404" r:id="rId15"/>
    <p:sldId id="405" r:id="rId16"/>
    <p:sldId id="270" r:id="rId17"/>
    <p:sldId id="273" r:id="rId18"/>
    <p:sldId id="272" r:id="rId19"/>
    <p:sldId id="262" r:id="rId2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C41D"/>
    <a:srgbClr val="3D8F3D"/>
    <a:srgbClr val="2D64AC"/>
    <a:srgbClr val="EC652A"/>
    <a:srgbClr val="E03827"/>
    <a:srgbClr val="1B5093"/>
    <a:srgbClr val="F5F5F5"/>
    <a:srgbClr val="843E8E"/>
    <a:srgbClr val="56A2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31F280-0DE1-4DCC-8867-9EFA7F48988C}" v="377" dt="2026-10-01T10:02:20.7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LLA Esther" userId="b4a60cdc-9499-4a90-9cef-30f59ce95c5d" providerId="ADAL" clId="{BDB3B9C8-4483-453C-B01F-0CFBCD85F55C}"/>
    <pc:docChg chg="undo custSel addSld modSld sldOrd">
      <pc:chgData name="FALLA Esther" userId="b4a60cdc-9499-4a90-9cef-30f59ce95c5d" providerId="ADAL" clId="{BDB3B9C8-4483-453C-B01F-0CFBCD85F55C}" dt="2026-10-01T10:06:56.358" v="773" actId="207"/>
      <pc:docMkLst>
        <pc:docMk/>
      </pc:docMkLst>
      <pc:sldChg chg="modSp">
        <pc:chgData name="FALLA Esther" userId="b4a60cdc-9499-4a90-9cef-30f59ce95c5d" providerId="ADAL" clId="{BDB3B9C8-4483-453C-B01F-0CFBCD85F55C}" dt="2026-09-30T16:27:20.361" v="742" actId="20577"/>
        <pc:sldMkLst>
          <pc:docMk/>
          <pc:sldMk cId="2492674632" sldId="259"/>
        </pc:sldMkLst>
        <pc:spChg chg="mod">
          <ac:chgData name="FALLA Esther" userId="b4a60cdc-9499-4a90-9cef-30f59ce95c5d" providerId="ADAL" clId="{BDB3B9C8-4483-453C-B01F-0CFBCD85F55C}" dt="2026-09-30T16:27:20.361" v="742" actId="20577"/>
          <ac:spMkLst>
            <pc:docMk/>
            <pc:sldMk cId="2492674632" sldId="259"/>
            <ac:spMk id="3" creationId="{99B431FF-CDF1-BA38-637F-8713D5B37930}"/>
          </ac:spMkLst>
        </pc:spChg>
      </pc:sldChg>
      <pc:sldChg chg="modSp">
        <pc:chgData name="FALLA Esther" userId="b4a60cdc-9499-4a90-9cef-30f59ce95c5d" providerId="ADAL" clId="{BDB3B9C8-4483-453C-B01F-0CFBCD85F55C}" dt="2026-10-01T10:02:20.754" v="771" actId="20577"/>
        <pc:sldMkLst>
          <pc:docMk/>
          <pc:sldMk cId="3676075748" sldId="263"/>
        </pc:sldMkLst>
        <pc:spChg chg="mod">
          <ac:chgData name="FALLA Esther" userId="b4a60cdc-9499-4a90-9cef-30f59ce95c5d" providerId="ADAL" clId="{BDB3B9C8-4483-453C-B01F-0CFBCD85F55C}" dt="2026-10-01T10:02:17.679" v="770" actId="20577"/>
          <ac:spMkLst>
            <pc:docMk/>
            <pc:sldMk cId="3676075748" sldId="263"/>
            <ac:spMk id="3" creationId="{F97CD22F-DE33-C20B-753F-CC83F719AEFE}"/>
          </ac:spMkLst>
        </pc:spChg>
        <pc:spChg chg="mod">
          <ac:chgData name="FALLA Esther" userId="b4a60cdc-9499-4a90-9cef-30f59ce95c5d" providerId="ADAL" clId="{BDB3B9C8-4483-453C-B01F-0CFBCD85F55C}" dt="2026-10-01T10:02:20.754" v="771" actId="20577"/>
          <ac:spMkLst>
            <pc:docMk/>
            <pc:sldMk cId="3676075748" sldId="263"/>
            <ac:spMk id="11" creationId="{40B46427-82EB-CB2F-229F-17CB9E492740}"/>
          </ac:spMkLst>
        </pc:spChg>
      </pc:sldChg>
      <pc:sldChg chg="addSp delSp modSp mod addAnim delAnim modAnim">
        <pc:chgData name="FALLA Esther" userId="b4a60cdc-9499-4a90-9cef-30f59ce95c5d" providerId="ADAL" clId="{BDB3B9C8-4483-453C-B01F-0CFBCD85F55C}" dt="2026-09-30T16:38:39.910" v="767" actId="1076"/>
        <pc:sldMkLst>
          <pc:docMk/>
          <pc:sldMk cId="3587085922" sldId="264"/>
        </pc:sldMkLst>
        <pc:spChg chg="add del mod">
          <ac:chgData name="FALLA Esther" userId="b4a60cdc-9499-4a90-9cef-30f59ce95c5d" providerId="ADAL" clId="{BDB3B9C8-4483-453C-B01F-0CFBCD85F55C}" dt="2026-09-30T14:59:22.016" v="67" actId="21"/>
          <ac:spMkLst>
            <pc:docMk/>
            <pc:sldMk cId="3587085922" sldId="264"/>
            <ac:spMk id="14" creationId="{9B1E0DA0-BB23-30CD-6A2F-BC635CBAB87A}"/>
          </ac:spMkLst>
        </pc:spChg>
        <pc:spChg chg="add del mod">
          <ac:chgData name="FALLA Esther" userId="b4a60cdc-9499-4a90-9cef-30f59ce95c5d" providerId="ADAL" clId="{BDB3B9C8-4483-453C-B01F-0CFBCD85F55C}" dt="2026-09-30T14:58:27.563" v="62" actId="21"/>
          <ac:spMkLst>
            <pc:docMk/>
            <pc:sldMk cId="3587085922" sldId="264"/>
            <ac:spMk id="17" creationId="{D43F6466-8959-80F5-0DB1-2436FB8919DE}"/>
          </ac:spMkLst>
        </pc:spChg>
        <pc:spChg chg="add mod">
          <ac:chgData name="FALLA Esther" userId="b4a60cdc-9499-4a90-9cef-30f59ce95c5d" providerId="ADAL" clId="{BDB3B9C8-4483-453C-B01F-0CFBCD85F55C}" dt="2026-09-30T16:38:08.654" v="761" actId="1076"/>
          <ac:spMkLst>
            <pc:docMk/>
            <pc:sldMk cId="3587085922" sldId="264"/>
            <ac:spMk id="23" creationId="{2730E16C-4D39-E8AD-E6BB-E6BA2CB574A2}"/>
          </ac:spMkLst>
        </pc:spChg>
        <pc:picChg chg="del">
          <ac:chgData name="FALLA Esther" userId="b4a60cdc-9499-4a90-9cef-30f59ce95c5d" providerId="ADAL" clId="{BDB3B9C8-4483-453C-B01F-0CFBCD85F55C}" dt="2026-09-30T14:36:55.676" v="0" actId="478"/>
          <ac:picMkLst>
            <pc:docMk/>
            <pc:sldMk cId="3587085922" sldId="264"/>
            <ac:picMk id="3" creationId="{0A17A401-6B3C-16D7-3D18-3D43BE45130A}"/>
          </ac:picMkLst>
        </pc:picChg>
        <pc:picChg chg="del">
          <ac:chgData name="FALLA Esther" userId="b4a60cdc-9499-4a90-9cef-30f59ce95c5d" providerId="ADAL" clId="{BDB3B9C8-4483-453C-B01F-0CFBCD85F55C}" dt="2026-09-30T14:36:56.977" v="1" actId="478"/>
          <ac:picMkLst>
            <pc:docMk/>
            <pc:sldMk cId="3587085922" sldId="264"/>
            <ac:picMk id="4" creationId="{1CA2003E-1743-2821-78D4-70B9A945B664}"/>
          </ac:picMkLst>
        </pc:picChg>
        <pc:picChg chg="mod">
          <ac:chgData name="FALLA Esther" userId="b4a60cdc-9499-4a90-9cef-30f59ce95c5d" providerId="ADAL" clId="{BDB3B9C8-4483-453C-B01F-0CFBCD85F55C}" dt="2026-09-30T16:36:15.983" v="755" actId="1076"/>
          <ac:picMkLst>
            <pc:docMk/>
            <pc:sldMk cId="3587085922" sldId="264"/>
            <ac:picMk id="5" creationId="{ADFCC95D-1655-F2E7-C874-257F2DEDB6E4}"/>
          </ac:picMkLst>
        </pc:picChg>
        <pc:picChg chg="del">
          <ac:chgData name="FALLA Esther" userId="b4a60cdc-9499-4a90-9cef-30f59ce95c5d" providerId="ADAL" clId="{BDB3B9C8-4483-453C-B01F-0CFBCD85F55C}" dt="2026-09-30T14:36:58.456" v="2" actId="478"/>
          <ac:picMkLst>
            <pc:docMk/>
            <pc:sldMk cId="3587085922" sldId="264"/>
            <ac:picMk id="11" creationId="{EE20AB3A-54C0-A3DF-BFE6-E17DDC51379B}"/>
          </ac:picMkLst>
        </pc:picChg>
        <pc:picChg chg="add del mod">
          <ac:chgData name="FALLA Esther" userId="b4a60cdc-9499-4a90-9cef-30f59ce95c5d" providerId="ADAL" clId="{BDB3B9C8-4483-453C-B01F-0CFBCD85F55C}" dt="2026-09-30T14:37:59.715" v="8" actId="21"/>
          <ac:picMkLst>
            <pc:docMk/>
            <pc:sldMk cId="3587085922" sldId="264"/>
            <ac:picMk id="15" creationId="{1D7B32F7-026F-A793-5B0E-0F5E3093BE9D}"/>
          </ac:picMkLst>
        </pc:picChg>
        <pc:picChg chg="add del mod ord">
          <ac:chgData name="FALLA Esther" userId="b4a60cdc-9499-4a90-9cef-30f59ce95c5d" providerId="ADAL" clId="{BDB3B9C8-4483-453C-B01F-0CFBCD85F55C}" dt="2026-09-30T14:57:59.470" v="56" actId="21"/>
          <ac:picMkLst>
            <pc:docMk/>
            <pc:sldMk cId="3587085922" sldId="264"/>
            <ac:picMk id="19" creationId="{53F51381-CE5E-152F-E6D4-6F2C011AE0C6}"/>
          </ac:picMkLst>
        </pc:picChg>
        <pc:picChg chg="add del">
          <ac:chgData name="FALLA Esther" userId="b4a60cdc-9499-4a90-9cef-30f59ce95c5d" providerId="ADAL" clId="{BDB3B9C8-4483-453C-B01F-0CFBCD85F55C}" dt="2026-09-30T15:11:03.038" v="95" actId="22"/>
          <ac:picMkLst>
            <pc:docMk/>
            <pc:sldMk cId="3587085922" sldId="264"/>
            <ac:picMk id="21" creationId="{BA9F1301-69B8-3B48-D45D-C2502A4503B2}"/>
          </ac:picMkLst>
        </pc:picChg>
        <pc:picChg chg="add mod">
          <ac:chgData name="FALLA Esther" userId="b4a60cdc-9499-4a90-9cef-30f59ce95c5d" providerId="ADAL" clId="{BDB3B9C8-4483-453C-B01F-0CFBCD85F55C}" dt="2026-09-30T16:38:39.910" v="767" actId="1076"/>
          <ac:picMkLst>
            <pc:docMk/>
            <pc:sldMk cId="3587085922" sldId="264"/>
            <ac:picMk id="25" creationId="{6A565EBF-85B3-FCA8-B76B-57D777E78908}"/>
          </ac:picMkLst>
        </pc:picChg>
        <pc:picChg chg="add mod">
          <ac:chgData name="FALLA Esther" userId="b4a60cdc-9499-4a90-9cef-30f59ce95c5d" providerId="ADAL" clId="{BDB3B9C8-4483-453C-B01F-0CFBCD85F55C}" dt="2026-09-30T16:38:36.506" v="766" actId="1076"/>
          <ac:picMkLst>
            <pc:docMk/>
            <pc:sldMk cId="3587085922" sldId="264"/>
            <ac:picMk id="28" creationId="{128D21F4-1B8C-90C0-5CF0-70A1CE1BD8E3}"/>
          </ac:picMkLst>
        </pc:picChg>
      </pc:sldChg>
      <pc:sldChg chg="modSp mod ord">
        <pc:chgData name="FALLA Esther" userId="b4a60cdc-9499-4a90-9cef-30f59ce95c5d" providerId="ADAL" clId="{BDB3B9C8-4483-453C-B01F-0CFBCD85F55C}" dt="2026-10-01T10:06:56.358" v="773" actId="207"/>
        <pc:sldMkLst>
          <pc:docMk/>
          <pc:sldMk cId="2572314026" sldId="265"/>
        </pc:sldMkLst>
        <pc:spChg chg="mod">
          <ac:chgData name="FALLA Esther" userId="b4a60cdc-9499-4a90-9cef-30f59ce95c5d" providerId="ADAL" clId="{BDB3B9C8-4483-453C-B01F-0CFBCD85F55C}" dt="2026-10-01T10:06:56.358" v="773" actId="207"/>
          <ac:spMkLst>
            <pc:docMk/>
            <pc:sldMk cId="2572314026" sldId="265"/>
            <ac:spMk id="17" creationId="{34D835D1-AEFB-3CAA-3787-904ECD3E751C}"/>
          </ac:spMkLst>
        </pc:spChg>
      </pc:sldChg>
      <pc:sldChg chg="addSp delSp modSp mod delAnim modAnim">
        <pc:chgData name="FALLA Esther" userId="b4a60cdc-9499-4a90-9cef-30f59ce95c5d" providerId="ADAL" clId="{BDB3B9C8-4483-453C-B01F-0CFBCD85F55C}" dt="2026-09-30T16:53:02.313" v="769"/>
        <pc:sldMkLst>
          <pc:docMk/>
          <pc:sldMk cId="3529531859" sldId="415"/>
        </pc:sldMkLst>
        <pc:spChg chg="del">
          <ac:chgData name="FALLA Esther" userId="b4a60cdc-9499-4a90-9cef-30f59ce95c5d" providerId="ADAL" clId="{BDB3B9C8-4483-453C-B01F-0CFBCD85F55C}" dt="2026-09-30T16:20:44.607" v="651" actId="478"/>
          <ac:spMkLst>
            <pc:docMk/>
            <pc:sldMk cId="3529531859" sldId="415"/>
            <ac:spMk id="3" creationId="{24FE236E-5A47-2E19-D527-1FDC4C276C88}"/>
          </ac:spMkLst>
        </pc:spChg>
        <pc:spChg chg="mod">
          <ac:chgData name="FALLA Esther" userId="b4a60cdc-9499-4a90-9cef-30f59ce95c5d" providerId="ADAL" clId="{BDB3B9C8-4483-453C-B01F-0CFBCD85F55C}" dt="2026-09-30T16:26:28.748" v="741" actId="207"/>
          <ac:spMkLst>
            <pc:docMk/>
            <pc:sldMk cId="3529531859" sldId="415"/>
            <ac:spMk id="4" creationId="{82D1C745-169C-96CF-C2A7-382AE2BBB6AC}"/>
          </ac:spMkLst>
        </pc:spChg>
        <pc:spChg chg="add del mod">
          <ac:chgData name="FALLA Esther" userId="b4a60cdc-9499-4a90-9cef-30f59ce95c5d" providerId="ADAL" clId="{BDB3B9C8-4483-453C-B01F-0CFBCD85F55C}" dt="2026-09-30T16:26:17.901" v="739" actId="478"/>
          <ac:spMkLst>
            <pc:docMk/>
            <pc:sldMk cId="3529531859" sldId="415"/>
            <ac:spMk id="15" creationId="{853F07D4-C6F6-9533-8AA1-109446408D70}"/>
          </ac:spMkLst>
        </pc:spChg>
        <pc:spChg chg="mod">
          <ac:chgData name="FALLA Esther" userId="b4a60cdc-9499-4a90-9cef-30f59ce95c5d" providerId="ADAL" clId="{BDB3B9C8-4483-453C-B01F-0CFBCD85F55C}" dt="2026-09-30T16:24:58.682" v="724" actId="14100"/>
          <ac:spMkLst>
            <pc:docMk/>
            <pc:sldMk cId="3529531859" sldId="415"/>
            <ac:spMk id="18" creationId="{EB831408-CAB6-7ABB-BDA7-5D9E4FFA9561}"/>
          </ac:spMkLst>
        </pc:spChg>
        <pc:picChg chg="del">
          <ac:chgData name="FALLA Esther" userId="b4a60cdc-9499-4a90-9cef-30f59ce95c5d" providerId="ADAL" clId="{BDB3B9C8-4483-453C-B01F-0CFBCD85F55C}" dt="2026-09-30T16:22:01.459" v="669" actId="478"/>
          <ac:picMkLst>
            <pc:docMk/>
            <pc:sldMk cId="3529531859" sldId="415"/>
            <ac:picMk id="10" creationId="{C8C7E7DD-0E2A-94CF-A1D0-C5FC6D9FC59C}"/>
          </ac:picMkLst>
        </pc:picChg>
        <pc:picChg chg="add mod">
          <ac:chgData name="FALLA Esther" userId="b4a60cdc-9499-4a90-9cef-30f59ce95c5d" providerId="ADAL" clId="{BDB3B9C8-4483-453C-B01F-0CFBCD85F55C}" dt="2026-09-30T16:21:13.807" v="653" actId="1076"/>
          <ac:picMkLst>
            <pc:docMk/>
            <pc:sldMk cId="3529531859" sldId="415"/>
            <ac:picMk id="13" creationId="{ACA54787-9167-67A9-BBB5-CBA1071ACE8D}"/>
          </ac:picMkLst>
        </pc:picChg>
        <pc:picChg chg="add mod">
          <ac:chgData name="FALLA Esther" userId="b4a60cdc-9499-4a90-9cef-30f59ce95c5d" providerId="ADAL" clId="{BDB3B9C8-4483-453C-B01F-0CFBCD85F55C}" dt="2026-09-30T16:23:49.132" v="717" actId="1076"/>
          <ac:picMkLst>
            <pc:docMk/>
            <pc:sldMk cId="3529531859" sldId="415"/>
            <ac:picMk id="17" creationId="{6AD389B8-F9B4-D61F-0949-354E7D057BA9}"/>
          </ac:picMkLst>
        </pc:picChg>
        <pc:picChg chg="add mod">
          <ac:chgData name="FALLA Esther" userId="b4a60cdc-9499-4a90-9cef-30f59ce95c5d" providerId="ADAL" clId="{BDB3B9C8-4483-453C-B01F-0CFBCD85F55C}" dt="2026-09-30T16:26:06.173" v="738" actId="1036"/>
          <ac:picMkLst>
            <pc:docMk/>
            <pc:sldMk cId="3529531859" sldId="415"/>
            <ac:picMk id="20" creationId="{CA4EA718-46F2-E561-FD26-D75C094CE2C5}"/>
          </ac:picMkLst>
        </pc:picChg>
        <pc:picChg chg="add mod">
          <ac:chgData name="FALLA Esther" userId="b4a60cdc-9499-4a90-9cef-30f59ce95c5d" providerId="ADAL" clId="{BDB3B9C8-4483-453C-B01F-0CFBCD85F55C}" dt="2026-09-30T16:25:09.124" v="729" actId="1076"/>
          <ac:picMkLst>
            <pc:docMk/>
            <pc:sldMk cId="3529531859" sldId="415"/>
            <ac:picMk id="22" creationId="{7AD69FE8-4D77-DA5D-1008-A6E07AFBE5FC}"/>
          </ac:picMkLst>
        </pc:picChg>
        <pc:picChg chg="add mod">
          <ac:chgData name="FALLA Esther" userId="b4a60cdc-9499-4a90-9cef-30f59ce95c5d" providerId="ADAL" clId="{BDB3B9C8-4483-453C-B01F-0CFBCD85F55C}" dt="2026-09-30T16:26:06.173" v="738" actId="1036"/>
          <ac:picMkLst>
            <pc:docMk/>
            <pc:sldMk cId="3529531859" sldId="415"/>
            <ac:picMk id="23" creationId="{61933039-A526-97AC-1FA6-6D34C5FA3F4A}"/>
          </ac:picMkLst>
        </pc:picChg>
      </pc:sldChg>
      <pc:sldChg chg="addSp delSp modSp mod modAnim">
        <pc:chgData name="FALLA Esther" userId="b4a60cdc-9499-4a90-9cef-30f59ce95c5d" providerId="ADAL" clId="{BDB3B9C8-4483-453C-B01F-0CFBCD85F55C}" dt="2026-09-30T16:30:09.256" v="748" actId="1076"/>
        <pc:sldMkLst>
          <pc:docMk/>
          <pc:sldMk cId="2395852470" sldId="416"/>
        </pc:sldMkLst>
        <pc:spChg chg="del mod">
          <ac:chgData name="FALLA Esther" userId="b4a60cdc-9499-4a90-9cef-30f59ce95c5d" providerId="ADAL" clId="{BDB3B9C8-4483-453C-B01F-0CFBCD85F55C}" dt="2026-09-30T15:59:47.161" v="550" actId="478"/>
          <ac:spMkLst>
            <pc:docMk/>
            <pc:sldMk cId="2395852470" sldId="416"/>
            <ac:spMk id="3" creationId="{0BDE43F9-CE45-806B-58E8-BD18686C5C8B}"/>
          </ac:spMkLst>
        </pc:spChg>
        <pc:spChg chg="del">
          <ac:chgData name="FALLA Esther" userId="b4a60cdc-9499-4a90-9cef-30f59ce95c5d" providerId="ADAL" clId="{BDB3B9C8-4483-453C-B01F-0CFBCD85F55C}" dt="2026-09-30T16:00:22.393" v="555" actId="478"/>
          <ac:spMkLst>
            <pc:docMk/>
            <pc:sldMk cId="2395852470" sldId="416"/>
            <ac:spMk id="24" creationId="{11D3CBDE-C66F-CCED-A08F-468C496A93B9}"/>
          </ac:spMkLst>
        </pc:spChg>
        <pc:spChg chg="del">
          <ac:chgData name="FALLA Esther" userId="b4a60cdc-9499-4a90-9cef-30f59ce95c5d" providerId="ADAL" clId="{BDB3B9C8-4483-453C-B01F-0CFBCD85F55C}" dt="2026-09-30T16:04:29.835" v="576" actId="478"/>
          <ac:spMkLst>
            <pc:docMk/>
            <pc:sldMk cId="2395852470" sldId="416"/>
            <ac:spMk id="48" creationId="{1559DF00-7709-0152-07B1-1B6812FE3A4E}"/>
          </ac:spMkLst>
        </pc:spChg>
        <pc:spChg chg="add del mod">
          <ac:chgData name="FALLA Esther" userId="b4a60cdc-9499-4a90-9cef-30f59ce95c5d" providerId="ADAL" clId="{BDB3B9C8-4483-453C-B01F-0CFBCD85F55C}" dt="2026-09-30T16:14:04.569" v="624" actId="21"/>
          <ac:spMkLst>
            <pc:docMk/>
            <pc:sldMk cId="2395852470" sldId="416"/>
            <ac:spMk id="52" creationId="{37890704-3CC1-CA44-8DCF-3BD64500616F}"/>
          </ac:spMkLst>
        </pc:spChg>
        <pc:spChg chg="add mod">
          <ac:chgData name="FALLA Esther" userId="b4a60cdc-9499-4a90-9cef-30f59ce95c5d" providerId="ADAL" clId="{BDB3B9C8-4483-453C-B01F-0CFBCD85F55C}" dt="2026-09-30T16:04:59.327" v="592" actId="1076"/>
          <ac:spMkLst>
            <pc:docMk/>
            <pc:sldMk cId="2395852470" sldId="416"/>
            <ac:spMk id="53" creationId="{1DC0EFE8-1846-4265-1F83-B9B19392D5BD}"/>
          </ac:spMkLst>
        </pc:spChg>
        <pc:spChg chg="add mod">
          <ac:chgData name="FALLA Esther" userId="b4a60cdc-9499-4a90-9cef-30f59ce95c5d" providerId="ADAL" clId="{BDB3B9C8-4483-453C-B01F-0CFBCD85F55C}" dt="2026-09-30T16:30:09.256" v="748" actId="1076"/>
          <ac:spMkLst>
            <pc:docMk/>
            <pc:sldMk cId="2395852470" sldId="416"/>
            <ac:spMk id="54" creationId="{16D35DAB-E439-93C7-72A1-A34C3D370D88}"/>
          </ac:spMkLst>
        </pc:spChg>
        <pc:spChg chg="add mod">
          <ac:chgData name="FALLA Esther" userId="b4a60cdc-9499-4a90-9cef-30f59ce95c5d" providerId="ADAL" clId="{BDB3B9C8-4483-453C-B01F-0CFBCD85F55C}" dt="2026-09-30T16:05:47.834" v="596"/>
          <ac:spMkLst>
            <pc:docMk/>
            <pc:sldMk cId="2395852470" sldId="416"/>
            <ac:spMk id="55" creationId="{300E148E-950E-DC86-E9BE-D060901195B3}"/>
          </ac:spMkLst>
        </pc:spChg>
        <pc:grpChg chg="del">
          <ac:chgData name="FALLA Esther" userId="b4a60cdc-9499-4a90-9cef-30f59ce95c5d" providerId="ADAL" clId="{BDB3B9C8-4483-453C-B01F-0CFBCD85F55C}" dt="2026-09-30T16:04:01.685" v="575" actId="478"/>
          <ac:grpSpMkLst>
            <pc:docMk/>
            <pc:sldMk cId="2395852470" sldId="416"/>
            <ac:grpSpMk id="4" creationId="{26C8CC9C-1FBD-1876-ACB6-097046528A3F}"/>
          </ac:grpSpMkLst>
        </pc:grpChg>
        <pc:grpChg chg="del">
          <ac:chgData name="FALLA Esther" userId="b4a60cdc-9499-4a90-9cef-30f59ce95c5d" providerId="ADAL" clId="{BDB3B9C8-4483-453C-B01F-0CFBCD85F55C}" dt="2026-09-30T16:04:01.685" v="575" actId="478"/>
          <ac:grpSpMkLst>
            <pc:docMk/>
            <pc:sldMk cId="2395852470" sldId="416"/>
            <ac:grpSpMk id="32" creationId="{969D9889-D7B1-8E95-E064-A4F567E1558D}"/>
          </ac:grpSpMkLst>
        </pc:grpChg>
        <pc:grpChg chg="del">
          <ac:chgData name="FALLA Esther" userId="b4a60cdc-9499-4a90-9cef-30f59ce95c5d" providerId="ADAL" clId="{BDB3B9C8-4483-453C-B01F-0CFBCD85F55C}" dt="2026-09-30T16:04:01.685" v="575" actId="478"/>
          <ac:grpSpMkLst>
            <pc:docMk/>
            <pc:sldMk cId="2395852470" sldId="416"/>
            <ac:grpSpMk id="33" creationId="{0EB5DEBB-9037-CE39-2FC6-24B977EE8B18}"/>
          </ac:grpSpMkLst>
        </pc:grpChg>
        <pc:grpChg chg="del">
          <ac:chgData name="FALLA Esther" userId="b4a60cdc-9499-4a90-9cef-30f59ce95c5d" providerId="ADAL" clId="{BDB3B9C8-4483-453C-B01F-0CFBCD85F55C}" dt="2026-09-30T16:04:01.685" v="575" actId="478"/>
          <ac:grpSpMkLst>
            <pc:docMk/>
            <pc:sldMk cId="2395852470" sldId="416"/>
            <ac:grpSpMk id="34" creationId="{2765D3FA-CA69-6659-3058-4C8B30004C81}"/>
          </ac:grpSpMkLst>
        </pc:grpChg>
        <pc:grpChg chg="del">
          <ac:chgData name="FALLA Esther" userId="b4a60cdc-9499-4a90-9cef-30f59ce95c5d" providerId="ADAL" clId="{BDB3B9C8-4483-453C-B01F-0CFBCD85F55C}" dt="2026-09-30T16:04:01.685" v="575" actId="478"/>
          <ac:grpSpMkLst>
            <pc:docMk/>
            <pc:sldMk cId="2395852470" sldId="416"/>
            <ac:grpSpMk id="35" creationId="{47DCCF40-3F38-47AE-522D-165BE9874DF6}"/>
          </ac:grpSpMkLst>
        </pc:grpChg>
        <pc:grpChg chg="del">
          <ac:chgData name="FALLA Esther" userId="b4a60cdc-9499-4a90-9cef-30f59ce95c5d" providerId="ADAL" clId="{BDB3B9C8-4483-453C-B01F-0CFBCD85F55C}" dt="2026-09-30T16:04:01.685" v="575" actId="478"/>
          <ac:grpSpMkLst>
            <pc:docMk/>
            <pc:sldMk cId="2395852470" sldId="416"/>
            <ac:grpSpMk id="41" creationId="{199DB32D-772E-203D-F2C1-6F1C3CDF7919}"/>
          </ac:grpSpMkLst>
        </pc:grpChg>
        <pc:picChg chg="del">
          <ac:chgData name="FALLA Esther" userId="b4a60cdc-9499-4a90-9cef-30f59ce95c5d" providerId="ADAL" clId="{BDB3B9C8-4483-453C-B01F-0CFBCD85F55C}" dt="2026-09-30T15:59:50.248" v="551" actId="478"/>
          <ac:picMkLst>
            <pc:docMk/>
            <pc:sldMk cId="2395852470" sldId="416"/>
            <ac:picMk id="2" creationId="{07C16CF5-D2ED-B832-F665-8D068B1F693D}"/>
          </ac:picMkLst>
        </pc:picChg>
        <pc:picChg chg="del">
          <ac:chgData name="FALLA Esther" userId="b4a60cdc-9499-4a90-9cef-30f59ce95c5d" providerId="ADAL" clId="{BDB3B9C8-4483-453C-B01F-0CFBCD85F55C}" dt="2026-09-30T16:00:51.627" v="558" actId="21"/>
          <ac:picMkLst>
            <pc:docMk/>
            <pc:sldMk cId="2395852470" sldId="416"/>
            <ac:picMk id="6" creationId="{E6587A6B-A0AF-A3AD-8979-249F98F18B0F}"/>
          </ac:picMkLst>
        </pc:picChg>
        <pc:picChg chg="add mod">
          <ac:chgData name="FALLA Esther" userId="b4a60cdc-9499-4a90-9cef-30f59ce95c5d" providerId="ADAL" clId="{BDB3B9C8-4483-453C-B01F-0CFBCD85F55C}" dt="2026-09-30T16:29:58.065" v="746" actId="14100"/>
          <ac:picMkLst>
            <pc:docMk/>
            <pc:sldMk cId="2395852470" sldId="416"/>
            <ac:picMk id="19" creationId="{88457493-4A42-2337-61EC-FACB64AFFD35}"/>
          </ac:picMkLst>
        </pc:picChg>
        <pc:picChg chg="del">
          <ac:chgData name="FALLA Esther" userId="b4a60cdc-9499-4a90-9cef-30f59ce95c5d" providerId="ADAL" clId="{BDB3B9C8-4483-453C-B01F-0CFBCD85F55C}" dt="2026-09-30T16:00:35.853" v="556" actId="21"/>
          <ac:picMkLst>
            <pc:docMk/>
            <pc:sldMk cId="2395852470" sldId="416"/>
            <ac:picMk id="29" creationId="{09C0AD53-33B0-5566-8900-D54C2A00916C}"/>
          </ac:picMkLst>
        </pc:picChg>
        <pc:picChg chg="add">
          <ac:chgData name="FALLA Esther" userId="b4a60cdc-9499-4a90-9cef-30f59ce95c5d" providerId="ADAL" clId="{BDB3B9C8-4483-453C-B01F-0CFBCD85F55C}" dt="2026-09-30T16:00:37.542" v="557" actId="22"/>
          <ac:picMkLst>
            <pc:docMk/>
            <pc:sldMk cId="2395852470" sldId="416"/>
            <ac:picMk id="40" creationId="{A2EB5E9F-D533-CB8B-137E-E3C035A94B06}"/>
          </ac:picMkLst>
        </pc:picChg>
        <pc:picChg chg="add">
          <ac:chgData name="FALLA Esther" userId="b4a60cdc-9499-4a90-9cef-30f59ce95c5d" providerId="ADAL" clId="{BDB3B9C8-4483-453C-B01F-0CFBCD85F55C}" dt="2026-09-30T16:00:53" v="559" actId="22"/>
          <ac:picMkLst>
            <pc:docMk/>
            <pc:sldMk cId="2395852470" sldId="416"/>
            <ac:picMk id="47" creationId="{5DF2B3E2-C646-2B7D-80CE-37C9A06C80B7}"/>
          </ac:picMkLst>
        </pc:picChg>
        <pc:picChg chg="add mod">
          <ac:chgData name="FALLA Esther" userId="b4a60cdc-9499-4a90-9cef-30f59ce95c5d" providerId="ADAL" clId="{BDB3B9C8-4483-453C-B01F-0CFBCD85F55C}" dt="2026-09-30T16:30:04.398" v="747" actId="1076"/>
          <ac:picMkLst>
            <pc:docMk/>
            <pc:sldMk cId="2395852470" sldId="416"/>
            <ac:picMk id="50" creationId="{8595B06F-F13D-C442-275D-502E6D775256}"/>
          </ac:picMkLst>
        </pc:picChg>
        <pc:picChg chg="add mod">
          <ac:chgData name="FALLA Esther" userId="b4a60cdc-9499-4a90-9cef-30f59ce95c5d" providerId="ADAL" clId="{BDB3B9C8-4483-453C-B01F-0CFBCD85F55C}" dt="2026-09-30T16:29:34.964" v="743" actId="1076"/>
          <ac:picMkLst>
            <pc:docMk/>
            <pc:sldMk cId="2395852470" sldId="416"/>
            <ac:picMk id="57" creationId="{9026DD2C-D60C-8EE6-E437-85E889DF5963}"/>
          </ac:picMkLst>
        </pc:picChg>
      </pc:sldChg>
      <pc:sldChg chg="addSp delSp modSp mod delAnim modAnim">
        <pc:chgData name="FALLA Esther" userId="b4a60cdc-9499-4a90-9cef-30f59ce95c5d" providerId="ADAL" clId="{BDB3B9C8-4483-453C-B01F-0CFBCD85F55C}" dt="2026-09-30T15:25:51.092" v="257" actId="21"/>
        <pc:sldMkLst>
          <pc:docMk/>
          <pc:sldMk cId="3083810153" sldId="417"/>
        </pc:sldMkLst>
        <pc:spChg chg="del">
          <ac:chgData name="FALLA Esther" userId="b4a60cdc-9499-4a90-9cef-30f59ce95c5d" providerId="ADAL" clId="{BDB3B9C8-4483-453C-B01F-0CFBCD85F55C}" dt="2026-09-30T14:37:56.469" v="7" actId="478"/>
          <ac:spMkLst>
            <pc:docMk/>
            <pc:sldMk cId="3083810153" sldId="417"/>
            <ac:spMk id="2" creationId="{64CEAE9D-FE38-666D-3717-AB6D0B299B66}"/>
          </ac:spMkLst>
        </pc:spChg>
        <pc:spChg chg="del">
          <ac:chgData name="FALLA Esther" userId="b4a60cdc-9499-4a90-9cef-30f59ce95c5d" providerId="ADAL" clId="{BDB3B9C8-4483-453C-B01F-0CFBCD85F55C}" dt="2026-09-30T14:37:53.961" v="6" actId="478"/>
          <ac:spMkLst>
            <pc:docMk/>
            <pc:sldMk cId="3083810153" sldId="417"/>
            <ac:spMk id="10" creationId="{89248587-897A-39DB-DC2A-07F7A0A7A74C}"/>
          </ac:spMkLst>
        </pc:spChg>
        <pc:spChg chg="add mod">
          <ac:chgData name="FALLA Esther" userId="b4a60cdc-9499-4a90-9cef-30f59ce95c5d" providerId="ADAL" clId="{BDB3B9C8-4483-453C-B01F-0CFBCD85F55C}" dt="2026-09-30T15:16:18.127" v="181" actId="1076"/>
          <ac:spMkLst>
            <pc:docMk/>
            <pc:sldMk cId="3083810153" sldId="417"/>
            <ac:spMk id="15" creationId="{B5B7DD8C-27C8-D5E1-F87E-5A366B42741C}"/>
          </ac:spMkLst>
        </pc:spChg>
        <pc:spChg chg="add mod">
          <ac:chgData name="FALLA Esther" userId="b4a60cdc-9499-4a90-9cef-30f59ce95c5d" providerId="ADAL" clId="{BDB3B9C8-4483-453C-B01F-0CFBCD85F55C}" dt="2026-09-30T15:18:12.885" v="185" actId="1076"/>
          <ac:spMkLst>
            <pc:docMk/>
            <pc:sldMk cId="3083810153" sldId="417"/>
            <ac:spMk id="16" creationId="{9B1E0DA0-BB23-30CD-6A2F-BC635CBAB87A}"/>
          </ac:spMkLst>
        </pc:spChg>
        <pc:spChg chg="add mod">
          <ac:chgData name="FALLA Esther" userId="b4a60cdc-9499-4a90-9cef-30f59ce95c5d" providerId="ADAL" clId="{BDB3B9C8-4483-453C-B01F-0CFBCD85F55C}" dt="2026-09-30T15:20:29.027" v="240" actId="1076"/>
          <ac:spMkLst>
            <pc:docMk/>
            <pc:sldMk cId="3083810153" sldId="417"/>
            <ac:spMk id="19" creationId="{D5B4F7CB-ADCF-E8B4-3D3B-7A38A9B8AB01}"/>
          </ac:spMkLst>
        </pc:spChg>
        <pc:picChg chg="add del mod ord">
          <ac:chgData name="FALLA Esther" userId="b4a60cdc-9499-4a90-9cef-30f59ce95c5d" providerId="ADAL" clId="{BDB3B9C8-4483-453C-B01F-0CFBCD85F55C}" dt="2026-09-30T14:39:37.953" v="18" actId="478"/>
          <ac:picMkLst>
            <pc:docMk/>
            <pc:sldMk cId="3083810153" sldId="417"/>
            <ac:picMk id="4" creationId="{B76E91C0-8AED-E84C-B663-0C00758B6A6C}"/>
          </ac:picMkLst>
        </pc:picChg>
        <pc:picChg chg="add mod ord">
          <ac:chgData name="FALLA Esther" userId="b4a60cdc-9499-4a90-9cef-30f59ce95c5d" providerId="ADAL" clId="{BDB3B9C8-4483-453C-B01F-0CFBCD85F55C}" dt="2026-09-30T15:25:31.311" v="253" actId="1076"/>
          <ac:picMkLst>
            <pc:docMk/>
            <pc:sldMk cId="3083810153" sldId="417"/>
            <ac:picMk id="13" creationId="{FD7F3569-D2BC-36AC-6EC1-80D38107CAE9}"/>
          </ac:picMkLst>
        </pc:picChg>
        <pc:picChg chg="add del mod">
          <ac:chgData name="FALLA Esther" userId="b4a60cdc-9499-4a90-9cef-30f59ce95c5d" providerId="ADAL" clId="{BDB3B9C8-4483-453C-B01F-0CFBCD85F55C}" dt="2026-09-30T15:17:29.862" v="182" actId="478"/>
          <ac:picMkLst>
            <pc:docMk/>
            <pc:sldMk cId="3083810153" sldId="417"/>
            <ac:picMk id="18" creationId="{4882BF13-FE40-2052-DFEF-3A0EA0ECEA77}"/>
          </ac:picMkLst>
        </pc:picChg>
        <pc:picChg chg="add del mod ord">
          <ac:chgData name="FALLA Esther" userId="b4a60cdc-9499-4a90-9cef-30f59ce95c5d" providerId="ADAL" clId="{BDB3B9C8-4483-453C-B01F-0CFBCD85F55C}" dt="2026-09-30T15:25:51.092" v="257" actId="21"/>
          <ac:picMkLst>
            <pc:docMk/>
            <pc:sldMk cId="3083810153" sldId="417"/>
            <ac:picMk id="21" creationId="{1D16AB0C-4BD1-EA6C-BB2C-B0AE0BAA06C4}"/>
          </ac:picMkLst>
        </pc:picChg>
      </pc:sldChg>
      <pc:sldChg chg="addSp delSp modSp add mod delAnim modAnim">
        <pc:chgData name="FALLA Esther" userId="b4a60cdc-9499-4a90-9cef-30f59ce95c5d" providerId="ADAL" clId="{BDB3B9C8-4483-453C-B01F-0CFBCD85F55C}" dt="2026-09-30T16:15:25.276" v="637"/>
        <pc:sldMkLst>
          <pc:docMk/>
          <pc:sldMk cId="3774003210" sldId="419"/>
        </pc:sldMkLst>
        <pc:spChg chg="del">
          <ac:chgData name="FALLA Esther" userId="b4a60cdc-9499-4a90-9cef-30f59ce95c5d" providerId="ADAL" clId="{BDB3B9C8-4483-453C-B01F-0CFBCD85F55C}" dt="2026-09-30T15:25:57.330" v="258" actId="478"/>
          <ac:spMkLst>
            <pc:docMk/>
            <pc:sldMk cId="3774003210" sldId="419"/>
            <ac:spMk id="2" creationId="{8722F633-21F4-EE22-9494-47A729DE8175}"/>
          </ac:spMkLst>
        </pc:spChg>
        <pc:spChg chg="del mod">
          <ac:chgData name="FALLA Esther" userId="b4a60cdc-9499-4a90-9cef-30f59ce95c5d" providerId="ADAL" clId="{BDB3B9C8-4483-453C-B01F-0CFBCD85F55C}" dt="2026-09-30T15:25:59.883" v="259" actId="478"/>
          <ac:spMkLst>
            <pc:docMk/>
            <pc:sldMk cId="3774003210" sldId="419"/>
            <ac:spMk id="10" creationId="{185A561B-9466-C175-D8A7-938358D0C0B7}"/>
          </ac:spMkLst>
        </pc:spChg>
        <pc:spChg chg="add mod">
          <ac:chgData name="FALLA Esther" userId="b4a60cdc-9499-4a90-9cef-30f59ce95c5d" providerId="ADAL" clId="{BDB3B9C8-4483-453C-B01F-0CFBCD85F55C}" dt="2026-09-30T16:14:18.696" v="626" actId="1076"/>
          <ac:spMkLst>
            <pc:docMk/>
            <pc:sldMk cId="3774003210" sldId="419"/>
            <ac:spMk id="19" creationId="{3CCFE2EE-268B-4190-D6CB-DB44D17441DD}"/>
          </ac:spMkLst>
        </pc:spChg>
        <pc:spChg chg="add mod">
          <ac:chgData name="FALLA Esther" userId="b4a60cdc-9499-4a90-9cef-30f59ce95c5d" providerId="ADAL" clId="{BDB3B9C8-4483-453C-B01F-0CFBCD85F55C}" dt="2026-09-30T16:14:53.003" v="634" actId="1076"/>
          <ac:spMkLst>
            <pc:docMk/>
            <pc:sldMk cId="3774003210" sldId="419"/>
            <ac:spMk id="20" creationId="{EE53663F-A920-927B-36A1-E64C6621B967}"/>
          </ac:spMkLst>
        </pc:spChg>
        <pc:picChg chg="add mod ord">
          <ac:chgData name="FALLA Esther" userId="b4a60cdc-9499-4a90-9cef-30f59ce95c5d" providerId="ADAL" clId="{BDB3B9C8-4483-453C-B01F-0CFBCD85F55C}" dt="2026-09-30T15:26:58.480" v="284" actId="1035"/>
          <ac:picMkLst>
            <pc:docMk/>
            <pc:sldMk cId="3774003210" sldId="419"/>
            <ac:picMk id="4" creationId="{5B332484-8C9C-EA60-E173-2A4B72024BAE}"/>
          </ac:picMkLst>
        </pc:picChg>
        <pc:picChg chg="del">
          <ac:chgData name="FALLA Esther" userId="b4a60cdc-9499-4a90-9cef-30f59ce95c5d" providerId="ADAL" clId="{BDB3B9C8-4483-453C-B01F-0CFBCD85F55C}" dt="2026-09-30T15:26:45.792" v="267" actId="21"/>
          <ac:picMkLst>
            <pc:docMk/>
            <pc:sldMk cId="3774003210" sldId="419"/>
            <ac:picMk id="9" creationId="{77BB4CF2-78E5-716C-07D1-1EC0157E7514}"/>
          </ac:picMkLst>
        </pc:picChg>
        <pc:picChg chg="add">
          <ac:chgData name="FALLA Esther" userId="b4a60cdc-9499-4a90-9cef-30f59ce95c5d" providerId="ADAL" clId="{BDB3B9C8-4483-453C-B01F-0CFBCD85F55C}" dt="2026-09-30T15:26:47.035" v="268" actId="22"/>
          <ac:picMkLst>
            <pc:docMk/>
            <pc:sldMk cId="3774003210" sldId="419"/>
            <ac:picMk id="13" creationId="{7F60B214-30FD-A5E7-3E27-371440C8DA83}"/>
          </ac:picMkLst>
        </pc:picChg>
        <pc:picChg chg="add mod">
          <ac:chgData name="FALLA Esther" userId="b4a60cdc-9499-4a90-9cef-30f59ce95c5d" providerId="ADAL" clId="{BDB3B9C8-4483-453C-B01F-0CFBCD85F55C}" dt="2026-09-30T16:12:44.269" v="619" actId="1076"/>
          <ac:picMkLst>
            <pc:docMk/>
            <pc:sldMk cId="3774003210" sldId="419"/>
            <ac:picMk id="15" creationId="{C19CA21D-0D9B-1216-4940-C3BA15B3B7C5}"/>
          </ac:picMkLst>
        </pc:picChg>
        <pc:picChg chg="add mod">
          <ac:chgData name="FALLA Esther" userId="b4a60cdc-9499-4a90-9cef-30f59ce95c5d" providerId="ADAL" clId="{BDB3B9C8-4483-453C-B01F-0CFBCD85F55C}" dt="2026-09-30T16:14:27.203" v="628" actId="1076"/>
          <ac:picMkLst>
            <pc:docMk/>
            <pc:sldMk cId="3774003210" sldId="419"/>
            <ac:picMk id="17" creationId="{786A3CB7-2604-FECB-D07F-1E6164E54BE9}"/>
          </ac:picMkLst>
        </pc:picChg>
      </pc:sldChg>
      <pc:sldChg chg="addSp delSp modSp add mod ord addAnim delAnim modAnim">
        <pc:chgData name="FALLA Esther" userId="b4a60cdc-9499-4a90-9cef-30f59ce95c5d" providerId="ADAL" clId="{BDB3B9C8-4483-453C-B01F-0CFBCD85F55C}" dt="2026-09-30T15:33:00.059" v="473" actId="1076"/>
        <pc:sldMkLst>
          <pc:docMk/>
          <pc:sldMk cId="1535549308" sldId="420"/>
        </pc:sldMkLst>
        <pc:spChg chg="add del mod">
          <ac:chgData name="FALLA Esther" userId="b4a60cdc-9499-4a90-9cef-30f59ce95c5d" providerId="ADAL" clId="{BDB3B9C8-4483-453C-B01F-0CFBCD85F55C}" dt="2026-09-30T15:33:00.059" v="473" actId="1076"/>
          <ac:spMkLst>
            <pc:docMk/>
            <pc:sldMk cId="1535549308" sldId="420"/>
            <ac:spMk id="15" creationId="{68DBC65A-760A-650A-3605-3B89E2F4DE3E}"/>
          </ac:spMkLst>
        </pc:spChg>
        <pc:spChg chg="del mod">
          <ac:chgData name="FALLA Esther" userId="b4a60cdc-9499-4a90-9cef-30f59ce95c5d" providerId="ADAL" clId="{BDB3B9C8-4483-453C-B01F-0CFBCD85F55C}" dt="2026-09-30T15:32:33.899" v="468" actId="478"/>
          <ac:spMkLst>
            <pc:docMk/>
            <pc:sldMk cId="1535549308" sldId="420"/>
            <ac:spMk id="16" creationId="{F601F783-D1CB-71B4-167E-F0504160A09B}"/>
          </ac:spMkLst>
        </pc:spChg>
        <pc:spChg chg="mod">
          <ac:chgData name="FALLA Esther" userId="b4a60cdc-9499-4a90-9cef-30f59ce95c5d" providerId="ADAL" clId="{BDB3B9C8-4483-453C-B01F-0CFBCD85F55C}" dt="2026-09-30T15:32:48.900" v="470" actId="122"/>
          <ac:spMkLst>
            <pc:docMk/>
            <pc:sldMk cId="1535549308" sldId="420"/>
            <ac:spMk id="19" creationId="{D55BC20B-833D-7030-1ED5-FD9F05F56A27}"/>
          </ac:spMkLst>
        </pc:spChg>
        <pc:picChg chg="mod">
          <ac:chgData name="FALLA Esther" userId="b4a60cdc-9499-4a90-9cef-30f59ce95c5d" providerId="ADAL" clId="{BDB3B9C8-4483-453C-B01F-0CFBCD85F55C}" dt="2026-09-30T15:29:30.115" v="288" actId="14826"/>
          <ac:picMkLst>
            <pc:docMk/>
            <pc:sldMk cId="1535549308" sldId="420"/>
            <ac:picMk id="13" creationId="{28C54BAC-8460-43B2-0DCE-9E2BAACE9A6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828376-2FD0-19C4-C6FC-15B7DBC2CB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D054688-5E26-46FA-5857-497C0CF8FC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B648A2-E654-D215-DABB-6A77269DD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AFD68-BC96-214E-B0A1-E6DF1442033A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3E861E0-1C9F-87D6-30A3-D76FECE94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BC46E27-F26F-7D9A-FA16-49676026F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929B-EAC4-3943-AD17-8D8FDD04E2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4669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040C67-221A-B891-144B-32458980A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A5C0909-4299-14D7-4A33-23983A9E9F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3699A52-0600-BADB-9938-4366AB87D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AFD68-BC96-214E-B0A1-E6DF1442033A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447D12-8C94-A1A9-F1AB-B3DAC5407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314818-FD79-1725-26BD-E9237F6E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929B-EAC4-3943-AD17-8D8FDD04E2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789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E58CAA-CE73-3517-7CDE-5E86E9D3C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256CE8B-BE09-EE82-8098-4235C4AB89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A6511A-A1FC-7A00-854A-9650F1465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AFD68-BC96-214E-B0A1-E6DF1442033A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7195277-061B-C5F1-1E9F-34552FA37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01155F3-31FC-5DB8-1C17-DE53A4D84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929B-EAC4-3943-AD17-8D8FDD04E2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8062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A6661A-E9EB-2653-2669-76D3954B0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A43981C-6C74-7D28-9402-D298A270F1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DB9934C-13AB-CA2D-3A06-6F379CB83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81F7200-AFCE-8D48-6020-95C6146BD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AFD68-BC96-214E-B0A1-E6DF1442033A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FD31A31-1DFC-9E60-6BA2-592AF6CE9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A1C1933-7260-4C81-6C16-7D9114E56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929B-EAC4-3943-AD17-8D8FDD04E2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517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9D33C6-7737-6762-5A00-AF5D508A8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F638316-BF92-815D-9531-B9976C2F33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83D3CDB-BD0F-4BA2-076F-F243EF3D91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07613B0-31AE-3637-DD01-C18F283865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A0F920F-CC02-25A1-2F2A-979DBCF826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EC7D5DB-0BF0-A3DC-6EC8-1F0E54B1F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AFD68-BC96-214E-B0A1-E6DF1442033A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93DACC-762C-3B81-D81D-830363A6F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F9EF115-7B16-5647-BA8B-C70600153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929B-EAC4-3943-AD17-8D8FDD04E2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0049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DDB419-D8FF-5D31-A996-067E3BC5C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F41B97C-78ED-A75C-2A18-A17AF402A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AFD68-BC96-214E-B0A1-E6DF1442033A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F611120-359D-C496-9D72-0C48C9A09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FDB6E9F-AACA-049A-389D-49B80FC27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929B-EAC4-3943-AD17-8D8FDD04E2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2724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B863C16-26AB-1BBB-D6AA-70AA7886B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AFD68-BC96-214E-B0A1-E6DF1442033A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FFE5F89-2E7B-0EEF-7209-C7456BD02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BFD05A7-EA26-A638-F536-AF3A3631B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929B-EAC4-3943-AD17-8D8FDD04E2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4649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222DBB-A7E3-6215-7F5B-412D01F37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DCDB455-CE1A-1F6E-FF87-C0CEEF4AF2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0009A1C-E3D7-EBC6-6A6A-19824C7F8D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9386257-92D3-BF5E-0BCA-2BDCDF327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AFD68-BC96-214E-B0A1-E6DF1442033A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D921F34-9AC2-8DB5-9888-56BABD176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7533F74-F34B-145B-07DB-FB6586BC6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929B-EAC4-3943-AD17-8D8FDD04E2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6327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18A92D-0EB7-FBDB-A764-AFD4E835F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24ACEA7-C499-EEED-4488-B44D5E499A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F5082E2-8E79-C98F-5147-7580A736FB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5790009-64DB-9283-D682-0865698D5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AFD68-BC96-214E-B0A1-E6DF1442033A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62DF5BC-30D0-4211-3008-B9A57E9FE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41E1BFF-4D96-2766-34E1-7A6C590BA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929B-EAC4-3943-AD17-8D8FDD04E2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01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AD497F-0AE1-582A-77DB-548091387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766B876-BD08-6450-4DCA-F591620DB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13A1C2-FCFC-7592-B552-BAE03B290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AFD68-BC96-214E-B0A1-E6DF1442033A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DFE76E0-3287-137C-35F8-633692351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041BA8D-E7B2-D78F-7819-518C587CE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929B-EAC4-3943-AD17-8D8FDD04E2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4058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CDACC45-034C-D57D-265A-C7F4AB0814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DA2DF8B-E700-DD91-8773-7E97187E2A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8D2B7EC-604F-1EEE-1E04-A41205290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AFD68-BC96-214E-B0A1-E6DF1442033A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6C6E4EC-B079-C867-3EEE-C2B078B1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01EAC3-991A-DFD4-0751-07487685C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B929B-EAC4-3943-AD17-8D8FDD04E2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2996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7128FCC-5460-DA75-0BA3-1C021E2EE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8E88A87-30B7-75C2-BBF6-BDC80E3226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B8EE5C4-A945-69C4-36D8-F821FE8078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FAFD68-BC96-214E-B0A1-E6DF1442033A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0E31FF-1D12-7E05-5CA4-154C4A3476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5E48045-CFED-FDEB-A027-E376C0F10C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DB929B-EAC4-3943-AD17-8D8FDD04E2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3335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2.emf"/><Relationship Id="rId7" Type="http://schemas.openxmlformats.org/officeDocument/2006/relationships/image" Target="../media/image8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2.emf"/><Relationship Id="rId7" Type="http://schemas.openxmlformats.org/officeDocument/2006/relationships/image" Target="../media/image8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2.emf"/><Relationship Id="rId7" Type="http://schemas.openxmlformats.org/officeDocument/2006/relationships/image" Target="../media/image8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10" Type="http://schemas.openxmlformats.org/officeDocument/2006/relationships/image" Target="../media/image10.png"/><Relationship Id="rId4" Type="http://schemas.openxmlformats.org/officeDocument/2006/relationships/image" Target="../media/image3.emf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Relationship Id="rId9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2.emf"/><Relationship Id="rId7" Type="http://schemas.openxmlformats.org/officeDocument/2006/relationships/image" Target="../media/image8.emf"/><Relationship Id="rId12" Type="http://schemas.openxmlformats.org/officeDocument/2006/relationships/hyperlink" Target="https://uv.ulb.ac.be/course/view.php?id=135332" TargetMode="External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9.png"/><Relationship Id="rId5" Type="http://schemas.openxmlformats.org/officeDocument/2006/relationships/image" Target="../media/image4.emf"/><Relationship Id="rId10" Type="http://schemas.openxmlformats.org/officeDocument/2006/relationships/image" Target="../media/image13.png"/><Relationship Id="rId4" Type="http://schemas.openxmlformats.org/officeDocument/2006/relationships/image" Target="../media/image3.emf"/><Relationship Id="rId9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Relationship Id="rId9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2.emf"/><Relationship Id="rId7" Type="http://schemas.openxmlformats.org/officeDocument/2006/relationships/image" Target="../media/image8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4.emf"/><Relationship Id="rId7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11" Type="http://schemas.openxmlformats.org/officeDocument/2006/relationships/image" Target="../media/image19.png"/><Relationship Id="rId5" Type="http://schemas.openxmlformats.org/officeDocument/2006/relationships/image" Target="../media/image3.emf"/><Relationship Id="rId10" Type="http://schemas.openxmlformats.org/officeDocument/2006/relationships/image" Target="../media/image9.png"/><Relationship Id="rId4" Type="http://schemas.openxmlformats.org/officeDocument/2006/relationships/image" Target="../media/image5.emf"/><Relationship Id="rId9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3.png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12" Type="http://schemas.openxmlformats.org/officeDocument/2006/relationships/image" Target="../media/image2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11" Type="http://schemas.openxmlformats.org/officeDocument/2006/relationships/image" Target="../media/image21.png"/><Relationship Id="rId5" Type="http://schemas.openxmlformats.org/officeDocument/2006/relationships/image" Target="../media/image4.emf"/><Relationship Id="rId10" Type="http://schemas.openxmlformats.org/officeDocument/2006/relationships/image" Target="../media/image9.png"/><Relationship Id="rId4" Type="http://schemas.openxmlformats.org/officeDocument/2006/relationships/image" Target="../media/image3.emf"/><Relationship Id="rId9" Type="http://schemas.openxmlformats.org/officeDocument/2006/relationships/image" Target="../media/image5.emf"/><Relationship Id="rId1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13" Type="http://schemas.openxmlformats.org/officeDocument/2006/relationships/image" Target="../media/image28.svg"/><Relationship Id="rId3" Type="http://schemas.openxmlformats.org/officeDocument/2006/relationships/image" Target="../media/image25.emf"/><Relationship Id="rId7" Type="http://schemas.openxmlformats.org/officeDocument/2006/relationships/image" Target="../media/image1.emf"/><Relationship Id="rId12" Type="http://schemas.openxmlformats.org/officeDocument/2006/relationships/image" Target="../media/image27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11" Type="http://schemas.openxmlformats.org/officeDocument/2006/relationships/image" Target="../media/image26.emf"/><Relationship Id="rId5" Type="http://schemas.openxmlformats.org/officeDocument/2006/relationships/image" Target="../media/image3.emf"/><Relationship Id="rId10" Type="http://schemas.openxmlformats.org/officeDocument/2006/relationships/image" Target="../media/image4.emf"/><Relationship Id="rId4" Type="http://schemas.openxmlformats.org/officeDocument/2006/relationships/image" Target="../media/image2.emf"/><Relationship Id="rId9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2.emf"/><Relationship Id="rId7" Type="http://schemas.openxmlformats.org/officeDocument/2006/relationships/image" Target="../media/image8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11" Type="http://schemas.openxmlformats.org/officeDocument/2006/relationships/image" Target="../media/image31.png"/><Relationship Id="rId5" Type="http://schemas.openxmlformats.org/officeDocument/2006/relationships/image" Target="../media/image4.emf"/><Relationship Id="rId10" Type="http://schemas.openxmlformats.org/officeDocument/2006/relationships/image" Target="../media/image30.png"/><Relationship Id="rId4" Type="http://schemas.openxmlformats.org/officeDocument/2006/relationships/image" Target="../media/image3.emf"/><Relationship Id="rId9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2.emf"/><Relationship Id="rId7" Type="http://schemas.openxmlformats.org/officeDocument/2006/relationships/image" Target="../media/image8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11" Type="http://schemas.openxmlformats.org/officeDocument/2006/relationships/image" Target="../media/image34.png"/><Relationship Id="rId5" Type="http://schemas.openxmlformats.org/officeDocument/2006/relationships/image" Target="../media/image4.emf"/><Relationship Id="rId10" Type="http://schemas.openxmlformats.org/officeDocument/2006/relationships/image" Target="../media/image33.png"/><Relationship Id="rId4" Type="http://schemas.openxmlformats.org/officeDocument/2006/relationships/image" Target="../media/image3.emf"/><Relationship Id="rId9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2.emf"/><Relationship Id="rId7" Type="http://schemas.openxmlformats.org/officeDocument/2006/relationships/image" Target="../media/image8.emf"/><Relationship Id="rId12" Type="http://schemas.openxmlformats.org/officeDocument/2006/relationships/image" Target="../media/image38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11" Type="http://schemas.openxmlformats.org/officeDocument/2006/relationships/image" Target="../media/image37.png"/><Relationship Id="rId5" Type="http://schemas.openxmlformats.org/officeDocument/2006/relationships/image" Target="../media/image4.emf"/><Relationship Id="rId10" Type="http://schemas.openxmlformats.org/officeDocument/2006/relationships/image" Target="../media/image36.png"/><Relationship Id="rId4" Type="http://schemas.openxmlformats.org/officeDocument/2006/relationships/image" Target="../media/image3.emf"/><Relationship Id="rId9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2.emf"/><Relationship Id="rId7" Type="http://schemas.openxmlformats.org/officeDocument/2006/relationships/image" Target="../media/image8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11" Type="http://schemas.openxmlformats.org/officeDocument/2006/relationships/image" Target="../media/image40.png"/><Relationship Id="rId5" Type="http://schemas.openxmlformats.org/officeDocument/2006/relationships/image" Target="../media/image4.emf"/><Relationship Id="rId10" Type="http://schemas.openxmlformats.org/officeDocument/2006/relationships/image" Target="../media/image38.png"/><Relationship Id="rId4" Type="http://schemas.openxmlformats.org/officeDocument/2006/relationships/image" Target="../media/image3.emf"/><Relationship Id="rId9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2.emf"/><Relationship Id="rId7" Type="http://schemas.openxmlformats.org/officeDocument/2006/relationships/image" Target="../media/image8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11" Type="http://schemas.openxmlformats.org/officeDocument/2006/relationships/image" Target="../media/image43.png"/><Relationship Id="rId5" Type="http://schemas.openxmlformats.org/officeDocument/2006/relationships/image" Target="../media/image4.emf"/><Relationship Id="rId10" Type="http://schemas.openxmlformats.org/officeDocument/2006/relationships/image" Target="../media/image42.png"/><Relationship Id="rId4" Type="http://schemas.openxmlformats.org/officeDocument/2006/relationships/image" Target="../media/image3.emf"/><Relationship Id="rId9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2.emf"/><Relationship Id="rId7" Type="http://schemas.openxmlformats.org/officeDocument/2006/relationships/image" Target="../media/image8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11" Type="http://schemas.openxmlformats.org/officeDocument/2006/relationships/image" Target="../media/image45.png"/><Relationship Id="rId5" Type="http://schemas.openxmlformats.org/officeDocument/2006/relationships/image" Target="../media/image4.emf"/><Relationship Id="rId10" Type="http://schemas.openxmlformats.org/officeDocument/2006/relationships/image" Target="../media/image44.png"/><Relationship Id="rId4" Type="http://schemas.openxmlformats.org/officeDocument/2006/relationships/image" Target="../media/image3.emf"/><Relationship Id="rId9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13" Type="http://schemas.openxmlformats.org/officeDocument/2006/relationships/image" Target="../media/image28.svg"/><Relationship Id="rId3" Type="http://schemas.openxmlformats.org/officeDocument/2006/relationships/image" Target="../media/image25.emf"/><Relationship Id="rId7" Type="http://schemas.openxmlformats.org/officeDocument/2006/relationships/image" Target="../media/image1.emf"/><Relationship Id="rId12" Type="http://schemas.openxmlformats.org/officeDocument/2006/relationships/image" Target="../media/image27.emf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11" Type="http://schemas.openxmlformats.org/officeDocument/2006/relationships/image" Target="../media/image26.emf"/><Relationship Id="rId5" Type="http://schemas.openxmlformats.org/officeDocument/2006/relationships/image" Target="../media/image3.emf"/><Relationship Id="rId10" Type="http://schemas.openxmlformats.org/officeDocument/2006/relationships/image" Target="../media/image4.emf"/><Relationship Id="rId4" Type="http://schemas.openxmlformats.org/officeDocument/2006/relationships/image" Target="../media/image2.emf"/><Relationship Id="rId9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47.emf"/><Relationship Id="rId7" Type="http://schemas.openxmlformats.org/officeDocument/2006/relationships/image" Target="../media/image5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AC3A707-C375-7168-AF63-5D62784471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18" t="-1" b="261"/>
          <a:stretch/>
        </p:blipFill>
        <p:spPr>
          <a:xfrm>
            <a:off x="-27159" y="-18106"/>
            <a:ext cx="11755456" cy="69349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215DA07-1AFF-AF99-FF47-04B9A6AD9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361" y="5856549"/>
            <a:ext cx="1619754" cy="106935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E7ADDD2-482E-224C-0619-83675D47BB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6602" y="0"/>
            <a:ext cx="1841804" cy="8448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E160C4D-2A57-67A4-1FF6-81AE593581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57000" y="2375687"/>
            <a:ext cx="635000" cy="7747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EF3461F-0B2F-7358-76ED-6992E7B7BA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99610" y="4427144"/>
            <a:ext cx="792389" cy="174129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962404A-4AA8-39F8-4CC6-C78796340591}"/>
              </a:ext>
            </a:extLst>
          </p:cNvPr>
          <p:cNvSpPr txBox="1"/>
          <p:nvPr/>
        </p:nvSpPr>
        <p:spPr>
          <a:xfrm>
            <a:off x="3971536" y="2904007"/>
            <a:ext cx="2937677" cy="16516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fr-BE" sz="3600" b="1">
                <a:solidFill>
                  <a:srgbClr val="F5F5F5"/>
                </a:solidFill>
                <a:latin typeface="Arial"/>
                <a:cs typeface="Arial"/>
              </a:rPr>
              <a:t>Français</a:t>
            </a:r>
          </a:p>
          <a:p>
            <a:pPr>
              <a:lnSpc>
                <a:spcPct val="150000"/>
              </a:lnSpc>
            </a:pPr>
            <a:r>
              <a:rPr lang="fr-BE" sz="3600" b="1">
                <a:solidFill>
                  <a:srgbClr val="F5F5F5"/>
                </a:solidFill>
                <a:latin typeface="Arial"/>
                <a:cs typeface="Arial"/>
              </a:rPr>
              <a:t>Nederlands</a:t>
            </a:r>
            <a:endParaRPr lang="fr-FR" sz="3200">
              <a:solidFill>
                <a:srgbClr val="F5F5F5"/>
              </a:solidFill>
              <a:latin typeface="Arial"/>
              <a:cs typeface="Arial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71081BC-CD3A-DB98-ACDB-6E5726E73C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180116">
            <a:off x="656230" y="1649047"/>
            <a:ext cx="2478111" cy="3904362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6672D9D-57C6-B087-9E42-21A0C331AA61}"/>
              </a:ext>
            </a:extLst>
          </p:cNvPr>
          <p:cNvSpPr/>
          <p:nvPr/>
        </p:nvSpPr>
        <p:spPr>
          <a:xfrm>
            <a:off x="3603832" y="2645179"/>
            <a:ext cx="54321" cy="2643611"/>
          </a:xfrm>
          <a:prstGeom prst="round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C119BB-1C6A-3A4B-FD75-EAF49B76A0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483329" y="4689632"/>
            <a:ext cx="2069807" cy="5429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51F1105-7025-3551-284B-81564CF21841}"/>
              </a:ext>
            </a:extLst>
          </p:cNvPr>
          <p:cNvSpPr txBox="1"/>
          <p:nvPr/>
        </p:nvSpPr>
        <p:spPr>
          <a:xfrm>
            <a:off x="2989778" y="256681"/>
            <a:ext cx="6392077" cy="2171428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fr-BE" sz="4800" b="1">
                <a:solidFill>
                  <a:srgbClr val="F5F5F5"/>
                </a:solidFill>
                <a:latin typeface="Arial"/>
                <a:cs typeface="Arial"/>
              </a:rPr>
              <a:t>LANGUAGE BOOST 2026-2027</a:t>
            </a:r>
            <a:endParaRPr lang="fr-BE" sz="4800" b="1">
              <a:solidFill>
                <a:srgbClr val="F5F5F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56474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 animBg="1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EB385-902E-FDB7-C793-EF20E4813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9280123-5F32-4B02-11DB-E493E5DC5B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625" t="-1" b="261"/>
          <a:stretch/>
        </p:blipFill>
        <p:spPr>
          <a:xfrm>
            <a:off x="-222799" y="-18106"/>
            <a:ext cx="2936177" cy="69349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B3DC23-BD01-DB79-F8E8-E85A685192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184" y="6681997"/>
            <a:ext cx="711466" cy="46970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28E93BF-DA57-6C0E-FE6B-8C71C93203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9979" y="-300942"/>
            <a:ext cx="1841804" cy="8448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B2D9F52-6528-7844-5EEF-CE5DEA0C95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4499" y="299284"/>
            <a:ext cx="635000" cy="7747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B20139-4871-306E-C28C-EDC4652E8A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95805" y="4612339"/>
            <a:ext cx="792389" cy="174129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4879B01-B81D-989B-1C8E-0B49D87A7CF8}"/>
              </a:ext>
            </a:extLst>
          </p:cNvPr>
          <p:cNvSpPr txBox="1"/>
          <p:nvPr/>
        </p:nvSpPr>
        <p:spPr>
          <a:xfrm>
            <a:off x="3038030" y="1170116"/>
            <a:ext cx="3837130" cy="8002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BE" sz="2800" b="1">
                <a:solidFill>
                  <a:srgbClr val="3D8F3D"/>
                </a:solidFill>
                <a:latin typeface="Arial Black"/>
                <a:cs typeface="Arial Black" panose="020B0604020202020204" pitchFamily="34" charset="0"/>
              </a:rPr>
              <a:t>01</a:t>
            </a:r>
            <a:endParaRPr lang="fr-BE" sz="2800" b="1">
              <a:solidFill>
                <a:srgbClr val="3D8F3D"/>
              </a:solidFill>
              <a:effectLst/>
              <a:latin typeface="Arial Black"/>
              <a:cs typeface="Arial Black" panose="020B0604020202020204" pitchFamily="34" charset="0"/>
            </a:endParaRPr>
          </a:p>
          <a:p>
            <a:r>
              <a:rPr lang="fr-BE">
                <a:solidFill>
                  <a:srgbClr val="2D64AC"/>
                </a:solidFill>
                <a:latin typeface="Arial"/>
                <a:cs typeface="Arial"/>
              </a:rPr>
              <a:t>Information générale 2026-2027</a:t>
            </a:r>
            <a:endParaRPr lang="fr-FR">
              <a:solidFill>
                <a:srgbClr val="2D64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7E1567B-0C23-4A73-A5C0-4AFBB70B7D0C}"/>
              </a:ext>
            </a:extLst>
          </p:cNvPr>
          <p:cNvSpPr/>
          <p:nvPr/>
        </p:nvSpPr>
        <p:spPr>
          <a:xfrm>
            <a:off x="2910153" y="1159496"/>
            <a:ext cx="45719" cy="1181665"/>
          </a:xfrm>
          <a:prstGeom prst="roundRect">
            <a:avLst/>
          </a:prstGeom>
          <a:solidFill>
            <a:srgbClr val="3D8F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3D8F3D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E5AF1A2-C6AF-78EE-B350-36C8336511B6}"/>
              </a:ext>
            </a:extLst>
          </p:cNvPr>
          <p:cNvSpPr txBox="1"/>
          <p:nvPr/>
        </p:nvSpPr>
        <p:spPr>
          <a:xfrm>
            <a:off x="3038030" y="2956043"/>
            <a:ext cx="383713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b="1">
                <a:solidFill>
                  <a:srgbClr val="EC652A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02</a:t>
            </a:r>
            <a:endParaRPr lang="fr-BE" sz="2800" b="1">
              <a:solidFill>
                <a:srgbClr val="EC652A"/>
              </a:solidFill>
              <a:effectLst/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r>
              <a:rPr lang="fr-BE">
                <a:solidFill>
                  <a:srgbClr val="2D64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Boost français</a:t>
            </a:r>
            <a:endParaRPr lang="fr-FR">
              <a:solidFill>
                <a:srgbClr val="2D64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D3D275B-240E-7007-50E7-B59D98DF34F6}"/>
              </a:ext>
            </a:extLst>
          </p:cNvPr>
          <p:cNvSpPr/>
          <p:nvPr/>
        </p:nvSpPr>
        <p:spPr>
          <a:xfrm>
            <a:off x="2910153" y="2945423"/>
            <a:ext cx="45719" cy="1181665"/>
          </a:xfrm>
          <a:prstGeom prst="roundRect">
            <a:avLst/>
          </a:prstGeom>
          <a:solidFill>
            <a:srgbClr val="EC65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6A049D7-F430-229A-3A9A-6317977A9FFB}"/>
              </a:ext>
            </a:extLst>
          </p:cNvPr>
          <p:cNvSpPr txBox="1"/>
          <p:nvPr/>
        </p:nvSpPr>
        <p:spPr>
          <a:xfrm>
            <a:off x="7528750" y="1316082"/>
            <a:ext cx="3837130" cy="8002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BE" sz="2800" b="1">
                <a:solidFill>
                  <a:srgbClr val="2D64AC"/>
                </a:solidFill>
                <a:latin typeface="Arial Black"/>
                <a:cs typeface="Arial Black" panose="020B0604020202020204" pitchFamily="34" charset="0"/>
              </a:rPr>
              <a:t>03</a:t>
            </a:r>
            <a:endParaRPr lang="fr-BE" sz="2800" b="1">
              <a:solidFill>
                <a:srgbClr val="2D64AC"/>
              </a:solidFill>
              <a:effectLst/>
              <a:latin typeface="Arial Black"/>
              <a:cs typeface="Arial Black" panose="020B0604020202020204" pitchFamily="34" charset="0"/>
            </a:endParaRPr>
          </a:p>
          <a:p>
            <a:r>
              <a:rPr lang="fr-BE">
                <a:solidFill>
                  <a:srgbClr val="2D64AC"/>
                </a:solidFill>
                <a:latin typeface="Arial"/>
                <a:cs typeface="Arial"/>
              </a:rPr>
              <a:t>Boost </a:t>
            </a:r>
            <a:r>
              <a:rPr lang="fr-BE" err="1">
                <a:solidFill>
                  <a:srgbClr val="2D64AC"/>
                </a:solidFill>
                <a:latin typeface="Arial"/>
                <a:cs typeface="Arial"/>
              </a:rPr>
              <a:t>Nederlands</a:t>
            </a:r>
            <a:endParaRPr lang="fr-FR" err="1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2178809-29ED-8B9B-E09F-37CFFA8CA655}"/>
              </a:ext>
            </a:extLst>
          </p:cNvPr>
          <p:cNvSpPr/>
          <p:nvPr/>
        </p:nvSpPr>
        <p:spPr>
          <a:xfrm>
            <a:off x="7451673" y="1173382"/>
            <a:ext cx="45719" cy="1181665"/>
          </a:xfrm>
          <a:prstGeom prst="roundRect">
            <a:avLst/>
          </a:prstGeom>
          <a:solidFill>
            <a:srgbClr val="2D64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C9418FC-AF80-3FFF-570E-347E358B7311}"/>
              </a:ext>
            </a:extLst>
          </p:cNvPr>
          <p:cNvSpPr txBox="1"/>
          <p:nvPr/>
        </p:nvSpPr>
        <p:spPr>
          <a:xfrm>
            <a:off x="7677856" y="2966663"/>
            <a:ext cx="3837130" cy="8002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BE" sz="2800" b="1">
                <a:solidFill>
                  <a:srgbClr val="FCC41D"/>
                </a:solidFill>
                <a:latin typeface="Arial Black"/>
                <a:cs typeface="Arial Black" panose="020B0604020202020204" pitchFamily="34" charset="0"/>
              </a:rPr>
              <a:t>04</a:t>
            </a:r>
            <a:endParaRPr lang="fr-BE" sz="2800" b="1">
              <a:solidFill>
                <a:srgbClr val="FCC41D"/>
              </a:solidFill>
              <a:effectLst/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r>
              <a:rPr lang="fr-BE">
                <a:solidFill>
                  <a:srgbClr val="2D64AC"/>
                </a:solidFill>
                <a:latin typeface="Arial"/>
                <a:cs typeface="Arial"/>
              </a:rPr>
              <a:t>Questions - Réponses</a:t>
            </a:r>
            <a:endParaRPr lang="fr-FR">
              <a:solidFill>
                <a:srgbClr val="2D64AC"/>
              </a:solidFill>
              <a:latin typeface="Arial"/>
              <a:cs typeface="Arial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2D54A40E-5007-A0DF-C7DF-3D43C59D9C18}"/>
              </a:ext>
            </a:extLst>
          </p:cNvPr>
          <p:cNvSpPr/>
          <p:nvPr/>
        </p:nvSpPr>
        <p:spPr>
          <a:xfrm>
            <a:off x="7499179" y="2966203"/>
            <a:ext cx="45719" cy="1181665"/>
          </a:xfrm>
          <a:prstGeom prst="roundRect">
            <a:avLst/>
          </a:prstGeom>
          <a:solidFill>
            <a:srgbClr val="FCC4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5A25C428-2188-932C-7098-722D8086F8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829954" y="-18106"/>
            <a:ext cx="1524000" cy="15875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E01AD4B-5348-C6BA-8EF8-0D95F40A0A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500364">
            <a:off x="1081855" y="345117"/>
            <a:ext cx="661346" cy="104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76006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32A59-83EC-8170-A6EE-54B0DCE87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2A283D5-FE13-E17B-004C-00E8BF4DF9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625" t="-1" b="261"/>
          <a:stretch/>
        </p:blipFill>
        <p:spPr>
          <a:xfrm>
            <a:off x="-222799" y="-18106"/>
            <a:ext cx="2936177" cy="69349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10B3D6D-6510-5E54-AE66-2AC18B348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184" y="6681997"/>
            <a:ext cx="711466" cy="46970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4E2B552-5C57-7234-6BC8-DCD21CDB30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9979" y="-300942"/>
            <a:ext cx="1841804" cy="8448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D94E0F7-CD82-6FBD-F2DE-559EAEA18C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4499" y="299284"/>
            <a:ext cx="635000" cy="7747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517CE56-4AD6-F767-A963-471F312842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95805" y="4612339"/>
            <a:ext cx="792389" cy="174129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3E98C5C-A428-8F06-1DFE-0AAC2C09B92D}"/>
              </a:ext>
            </a:extLst>
          </p:cNvPr>
          <p:cNvSpPr txBox="1"/>
          <p:nvPr/>
        </p:nvSpPr>
        <p:spPr>
          <a:xfrm>
            <a:off x="1243645" y="5021323"/>
            <a:ext cx="3403925" cy="923330"/>
          </a:xfrm>
          <a:prstGeom prst="rect">
            <a:avLst/>
          </a:prstGeom>
          <a:noFill/>
          <a:ln>
            <a:solidFill>
              <a:srgbClr val="3D8F3D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BE" sz="2400" b="1" err="1">
                <a:solidFill>
                  <a:srgbClr val="3D8F3D"/>
                </a:solidFill>
                <a:latin typeface="Arial Black"/>
                <a:cs typeface="Arial Black" panose="020B0604020202020204" pitchFamily="34" charset="0"/>
              </a:rPr>
              <a:t>Language</a:t>
            </a:r>
            <a:r>
              <a:rPr lang="fr-BE" sz="2400" b="1">
                <a:solidFill>
                  <a:srgbClr val="3D8F3D"/>
                </a:solidFill>
                <a:latin typeface="Arial Black"/>
                <a:cs typeface="Arial Black" panose="020B0604020202020204" pitchFamily="34" charset="0"/>
              </a:rPr>
              <a:t> Boost 1</a:t>
            </a:r>
            <a:endParaRPr lang="fr-BE" sz="2400" b="1">
              <a:solidFill>
                <a:srgbClr val="3D8F3D"/>
              </a:solidFill>
              <a:effectLst/>
              <a:latin typeface="Arial Black"/>
              <a:cs typeface="Arial Black" panose="020B0604020202020204" pitchFamily="34" charset="0"/>
            </a:endParaRPr>
          </a:p>
          <a:p>
            <a:r>
              <a:rPr lang="fr-BE" sz="1600">
                <a:solidFill>
                  <a:srgbClr val="2D64AC"/>
                </a:solidFill>
                <a:latin typeface="Arial"/>
                <a:cs typeface="Arial"/>
              </a:rPr>
              <a:t>du 5 octobre au 19 novembre 2026</a:t>
            </a:r>
          </a:p>
          <a:p>
            <a:r>
              <a:rPr lang="fr-BE" sz="1400" i="1">
                <a:solidFill>
                  <a:srgbClr val="3D8F3D"/>
                </a:solidFill>
                <a:latin typeface="Arial"/>
                <a:cs typeface="Arial"/>
              </a:rPr>
              <a:t>étudiants et membres du personnel </a:t>
            </a:r>
            <a:endParaRPr lang="fr-FR" sz="1400" i="1">
              <a:solidFill>
                <a:srgbClr val="3D8F3D"/>
              </a:solidFill>
              <a:latin typeface="Arial"/>
              <a:cs typeface="Arial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97CD22F-DE33-C20B-753F-CC83F719AEFE}"/>
              </a:ext>
            </a:extLst>
          </p:cNvPr>
          <p:cNvSpPr txBox="1"/>
          <p:nvPr/>
        </p:nvSpPr>
        <p:spPr>
          <a:xfrm>
            <a:off x="4817762" y="5021323"/>
            <a:ext cx="3403925" cy="954107"/>
          </a:xfrm>
          <a:prstGeom prst="rect">
            <a:avLst/>
          </a:prstGeom>
          <a:noFill/>
          <a:ln>
            <a:solidFill>
              <a:srgbClr val="EC652A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BE" sz="2400" b="1" dirty="0" err="1">
                <a:solidFill>
                  <a:srgbClr val="EC652A"/>
                </a:solidFill>
                <a:latin typeface="Arial Black"/>
                <a:cs typeface="Arial Black" panose="020B0604020202020204" pitchFamily="34" charset="0"/>
              </a:rPr>
              <a:t>Language</a:t>
            </a:r>
            <a:r>
              <a:rPr lang="fr-BE" sz="2400" b="1" dirty="0">
                <a:solidFill>
                  <a:srgbClr val="EC652A"/>
                </a:solidFill>
                <a:latin typeface="Arial Black"/>
                <a:cs typeface="Arial Black" panose="020B0604020202020204" pitchFamily="34" charset="0"/>
              </a:rPr>
              <a:t> Boost 2</a:t>
            </a:r>
            <a:endParaRPr lang="fr-BE" sz="2400" b="1" dirty="0">
              <a:solidFill>
                <a:srgbClr val="EC652A"/>
              </a:solidFill>
              <a:effectLst/>
              <a:latin typeface="Arial Black"/>
              <a:cs typeface="Arial Black" panose="020B0604020202020204" pitchFamily="34" charset="0"/>
            </a:endParaRPr>
          </a:p>
          <a:p>
            <a:r>
              <a:rPr lang="fr-BE" sz="1600" dirty="0">
                <a:solidFill>
                  <a:srgbClr val="2D64AC"/>
                </a:solidFill>
                <a:latin typeface="Arial"/>
                <a:cs typeface="Arial"/>
              </a:rPr>
              <a:t>du 8 février au 19 mars 2027</a:t>
            </a:r>
            <a:br>
              <a:rPr lang="fr-BE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BE" sz="1400" i="1" dirty="0">
                <a:solidFill>
                  <a:srgbClr val="EC652A"/>
                </a:solidFill>
                <a:latin typeface="Arial"/>
                <a:cs typeface="Arial"/>
              </a:rPr>
              <a:t>étudiants et membres du personnel</a:t>
            </a:r>
            <a:endParaRPr lang="fr-FR" sz="1600" i="1" dirty="0">
              <a:solidFill>
                <a:srgbClr val="EC652A"/>
              </a:solidFill>
              <a:latin typeface="Arial"/>
              <a:cs typeface="Arial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0B46427-82EB-CB2F-229F-17CB9E492740}"/>
              </a:ext>
            </a:extLst>
          </p:cNvPr>
          <p:cNvSpPr txBox="1"/>
          <p:nvPr/>
        </p:nvSpPr>
        <p:spPr>
          <a:xfrm>
            <a:off x="8391879" y="5023246"/>
            <a:ext cx="3407415" cy="954107"/>
          </a:xfrm>
          <a:prstGeom prst="rect">
            <a:avLst/>
          </a:prstGeom>
          <a:noFill/>
          <a:ln>
            <a:solidFill>
              <a:srgbClr val="1B5093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BE" sz="2400" b="1" dirty="0" err="1">
                <a:solidFill>
                  <a:srgbClr val="2D64AC"/>
                </a:solidFill>
                <a:latin typeface="Arial Black"/>
                <a:cs typeface="Arial Black" panose="020B0604020202020204" pitchFamily="34" charset="0"/>
              </a:rPr>
              <a:t>Language</a:t>
            </a:r>
            <a:r>
              <a:rPr lang="fr-BE" sz="2400" b="1" dirty="0">
                <a:solidFill>
                  <a:srgbClr val="2D64AC"/>
                </a:solidFill>
                <a:latin typeface="Arial Black"/>
                <a:cs typeface="Arial Black" panose="020B0604020202020204" pitchFamily="34" charset="0"/>
              </a:rPr>
              <a:t> Boost 3</a:t>
            </a:r>
            <a:endParaRPr lang="fr-BE" sz="2400" b="1" dirty="0">
              <a:solidFill>
                <a:srgbClr val="2D64AC"/>
              </a:solidFill>
              <a:effectLst/>
              <a:latin typeface="Arial Black"/>
              <a:cs typeface="Arial Black" panose="020B0604020202020204" pitchFamily="34" charset="0"/>
            </a:endParaRPr>
          </a:p>
          <a:p>
            <a:r>
              <a:rPr lang="fr-BE" sz="1600" dirty="0">
                <a:solidFill>
                  <a:srgbClr val="2D64AC"/>
                </a:solidFill>
                <a:latin typeface="Arial"/>
                <a:cs typeface="Arial"/>
              </a:rPr>
              <a:t>du 29 mars au 21 mai 2027</a:t>
            </a:r>
            <a:br>
              <a:rPr lang="fr-BE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BE" sz="1400" i="1" dirty="0">
                <a:solidFill>
                  <a:srgbClr val="1B5093"/>
                </a:solidFill>
                <a:latin typeface="Arial"/>
                <a:cs typeface="Arial"/>
              </a:rPr>
              <a:t>étudiants et membres du personnel </a:t>
            </a:r>
            <a:endParaRPr lang="fr-FR" sz="1600" i="1" dirty="0">
              <a:solidFill>
                <a:srgbClr val="1B5093"/>
              </a:solidFill>
              <a:latin typeface="Arial"/>
              <a:cs typeface="Arial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00A4CDD-BDAE-D041-CEA2-A5DE7899FA0D}"/>
              </a:ext>
            </a:extLst>
          </p:cNvPr>
          <p:cNvSpPr txBox="1"/>
          <p:nvPr/>
        </p:nvSpPr>
        <p:spPr>
          <a:xfrm>
            <a:off x="2776046" y="1474748"/>
            <a:ext cx="8341336" cy="2809231"/>
          </a:xfrm>
          <a:prstGeom prst="rect">
            <a:avLst/>
          </a:prstGeom>
          <a:noFill/>
          <a:ln>
            <a:solidFill>
              <a:srgbClr val="FCC41D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BE" sz="4000" b="1">
                <a:solidFill>
                  <a:srgbClr val="FCC41D"/>
                </a:solidFill>
                <a:latin typeface="Arial Black"/>
                <a:cs typeface="Arial Black" panose="020B0604020202020204" pitchFamily="34" charset="0"/>
              </a:rPr>
              <a:t>3 sessions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1B5093"/>
                </a:solidFill>
                <a:latin typeface="Arial"/>
                <a:ea typeface="Clicker Script"/>
                <a:cs typeface="Arial"/>
                <a:sym typeface="Clicker Script"/>
              </a:rPr>
              <a:t>de </a:t>
            </a:r>
            <a:r>
              <a:rPr lang="en-US" sz="2400" b="1">
                <a:solidFill>
                  <a:srgbClr val="1B5093"/>
                </a:solidFill>
                <a:latin typeface="Arial"/>
                <a:ea typeface="Clicker Script"/>
                <a:cs typeface="Arial"/>
                <a:sym typeface="Clicker Script"/>
              </a:rPr>
              <a:t>6 </a:t>
            </a:r>
            <a:r>
              <a:rPr lang="en-US" sz="2400" b="1" err="1">
                <a:solidFill>
                  <a:srgbClr val="1B5093"/>
                </a:solidFill>
                <a:latin typeface="Arial"/>
                <a:ea typeface="Clicker Script"/>
                <a:cs typeface="Arial"/>
                <a:sym typeface="Clicker Script"/>
              </a:rPr>
              <a:t>semaines</a:t>
            </a:r>
            <a:r>
              <a:rPr lang="en-US" sz="2400" b="1">
                <a:solidFill>
                  <a:srgbClr val="1B5093"/>
                </a:solidFill>
                <a:latin typeface="Arial"/>
                <a:ea typeface="Clicker Script"/>
                <a:cs typeface="Arial"/>
                <a:sym typeface="Clicker Script"/>
              </a:rPr>
              <a:t> </a:t>
            </a:r>
            <a:r>
              <a:rPr lang="en-US" sz="2400">
                <a:solidFill>
                  <a:srgbClr val="1B5093"/>
                </a:solidFill>
                <a:latin typeface="Arial"/>
                <a:ea typeface="Clicker Script"/>
                <a:cs typeface="Arial"/>
                <a:sym typeface="Clicker Script"/>
              </a:rPr>
              <a:t>pour </a:t>
            </a:r>
            <a:r>
              <a:rPr lang="en-US" sz="2400" err="1">
                <a:solidFill>
                  <a:srgbClr val="1B5093"/>
                </a:solidFill>
                <a:latin typeface="Arial"/>
                <a:ea typeface="Clicker Script"/>
                <a:cs typeface="Arial"/>
                <a:sym typeface="Clicker Script"/>
              </a:rPr>
              <a:t>améliorer</a:t>
            </a:r>
            <a:r>
              <a:rPr lang="en-US" sz="2400">
                <a:solidFill>
                  <a:srgbClr val="1B5093"/>
                </a:solidFill>
                <a:latin typeface="Arial"/>
                <a:ea typeface="Clicker Script"/>
                <a:cs typeface="Arial"/>
                <a:sym typeface="Clicker Script"/>
              </a:rPr>
              <a:t> </a:t>
            </a:r>
            <a:r>
              <a:rPr lang="en-US" sz="2400" err="1">
                <a:solidFill>
                  <a:srgbClr val="1B5093"/>
                </a:solidFill>
                <a:latin typeface="Arial"/>
                <a:ea typeface="Clicker Script"/>
                <a:cs typeface="Arial"/>
                <a:sym typeface="Clicker Script"/>
              </a:rPr>
              <a:t>tes</a:t>
            </a:r>
            <a:r>
              <a:rPr lang="en-US" sz="2400">
                <a:solidFill>
                  <a:srgbClr val="1B5093"/>
                </a:solidFill>
                <a:latin typeface="Arial"/>
                <a:ea typeface="Clicker Script"/>
                <a:cs typeface="Arial"/>
                <a:sym typeface="Clicker Script"/>
              </a:rPr>
              <a:t> </a:t>
            </a:r>
            <a:r>
              <a:rPr lang="en-US" sz="2400" err="1">
                <a:solidFill>
                  <a:srgbClr val="1B5093"/>
                </a:solidFill>
                <a:latin typeface="Arial"/>
                <a:ea typeface="Clicker Script"/>
                <a:cs typeface="Arial"/>
                <a:sym typeface="Clicker Script"/>
              </a:rPr>
              <a:t>compétences</a:t>
            </a:r>
            <a:r>
              <a:rPr lang="en-US" sz="2400">
                <a:solidFill>
                  <a:srgbClr val="1B5093"/>
                </a:solidFill>
                <a:latin typeface="Arial"/>
                <a:ea typeface="Clicker Script"/>
                <a:cs typeface="Arial"/>
                <a:sym typeface="Clicker Script"/>
              </a:rPr>
              <a:t> </a:t>
            </a:r>
            <a:r>
              <a:rPr lang="en-US" sz="2400" err="1">
                <a:solidFill>
                  <a:srgbClr val="1B5093"/>
                </a:solidFill>
                <a:latin typeface="Arial"/>
                <a:ea typeface="Clicker Script"/>
                <a:cs typeface="Arial"/>
                <a:sym typeface="Clicker Script"/>
              </a:rPr>
              <a:t>linguistiques</a:t>
            </a:r>
            <a:r>
              <a:rPr lang="en-US" sz="2400">
                <a:solidFill>
                  <a:srgbClr val="1B5093"/>
                </a:solidFill>
                <a:latin typeface="Arial"/>
                <a:ea typeface="Clicker Script"/>
                <a:cs typeface="Arial"/>
                <a:sym typeface="Clicker Script"/>
              </a:rPr>
              <a:t> et </a:t>
            </a:r>
            <a:r>
              <a:rPr lang="en-US" sz="2400" err="1">
                <a:solidFill>
                  <a:srgbClr val="1B5093"/>
                </a:solidFill>
                <a:latin typeface="Arial"/>
                <a:ea typeface="Clicker Script"/>
                <a:cs typeface="Arial"/>
                <a:sym typeface="Clicker Script"/>
              </a:rPr>
              <a:t>atteindre</a:t>
            </a:r>
            <a:r>
              <a:rPr lang="en-US" sz="2400">
                <a:solidFill>
                  <a:srgbClr val="1B5093"/>
                </a:solidFill>
                <a:latin typeface="Arial"/>
                <a:ea typeface="Clicker Script"/>
                <a:cs typeface="Arial"/>
                <a:sym typeface="Clicker Script"/>
              </a:rPr>
              <a:t> </a:t>
            </a:r>
            <a:r>
              <a:rPr lang="en-US" sz="2400" err="1">
                <a:solidFill>
                  <a:srgbClr val="1B5093"/>
                </a:solidFill>
                <a:latin typeface="Arial"/>
                <a:ea typeface="Clicker Script"/>
                <a:cs typeface="Arial"/>
                <a:sym typeface="Clicker Script"/>
              </a:rPr>
              <a:t>tes</a:t>
            </a:r>
            <a:r>
              <a:rPr lang="en-US" sz="2400">
                <a:solidFill>
                  <a:srgbClr val="1B5093"/>
                </a:solidFill>
                <a:latin typeface="Arial"/>
                <a:ea typeface="Clicker Script"/>
                <a:cs typeface="Arial"/>
                <a:sym typeface="Clicker Script"/>
              </a:rPr>
              <a:t> </a:t>
            </a:r>
            <a:r>
              <a:rPr lang="en-US" sz="2400" err="1">
                <a:solidFill>
                  <a:srgbClr val="1B5093"/>
                </a:solidFill>
                <a:latin typeface="Arial"/>
                <a:ea typeface="Clicker Script"/>
                <a:cs typeface="Arial"/>
                <a:sym typeface="Clicker Script"/>
              </a:rPr>
              <a:t>objectifs</a:t>
            </a:r>
            <a:r>
              <a:rPr lang="en-US" sz="2400">
                <a:solidFill>
                  <a:srgbClr val="1B5093"/>
                </a:solidFill>
                <a:latin typeface="Arial"/>
                <a:ea typeface="Clicker Script"/>
                <a:cs typeface="Arial"/>
                <a:sym typeface="Clicker Script"/>
              </a:rPr>
              <a:t> personnels</a:t>
            </a:r>
            <a:endParaRPr lang="en-US" sz="2400">
              <a:solidFill>
                <a:srgbClr val="1B5093"/>
              </a:solidFill>
              <a:latin typeface="Arial"/>
              <a:ea typeface="Clicker Script"/>
              <a:cs typeface="Arial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err="1">
                <a:solidFill>
                  <a:srgbClr val="1B5093"/>
                </a:solidFill>
                <a:latin typeface="Arial"/>
                <a:ea typeface="Clicker Script"/>
                <a:cs typeface="Arial"/>
                <a:sym typeface="Clicker Script"/>
              </a:rPr>
              <a:t>Niveau</a:t>
            </a:r>
            <a:r>
              <a:rPr lang="en-US" sz="2400">
                <a:solidFill>
                  <a:srgbClr val="1B5093"/>
                </a:solidFill>
                <a:latin typeface="Arial"/>
                <a:ea typeface="Clicker Script"/>
                <a:cs typeface="Arial"/>
                <a:sym typeface="Clicker Script"/>
              </a:rPr>
              <a:t> minimum A2+/B1</a:t>
            </a:r>
            <a:endParaRPr lang="en-US" sz="2400">
              <a:solidFill>
                <a:srgbClr val="1B5093"/>
              </a:solidFill>
              <a:latin typeface="Arial"/>
              <a:ea typeface="Clicker Script"/>
              <a:cs typeface="Arial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309187BA-D989-74F8-55D8-9A344B68EA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829954" y="-18106"/>
            <a:ext cx="1524000" cy="15875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381FECA-3624-5C53-81C0-998B4D8EEB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500364">
            <a:off x="1081855" y="345117"/>
            <a:ext cx="661346" cy="104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07574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C932D-68D1-6D57-0A9F-E5F986BF0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DFCC95D-1655-F2E7-C874-257F2DEDB6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625" t="-1" b="261"/>
          <a:stretch/>
        </p:blipFill>
        <p:spPr>
          <a:xfrm>
            <a:off x="-222799" y="-18106"/>
            <a:ext cx="2936177" cy="69349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B271CE0-12A0-8A1A-BEE9-53890F454A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184" y="6681997"/>
            <a:ext cx="711466" cy="46970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C3F67DB-C3E7-2C9F-1A3E-25DC2D97DA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9979" y="-300942"/>
            <a:ext cx="1841804" cy="8448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997B825-5969-8FEA-570A-F71C89796F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4499" y="299284"/>
            <a:ext cx="635000" cy="7747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6F68F3E-AB1F-5945-9E76-0A53CBB2E0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95805" y="4612339"/>
            <a:ext cx="792389" cy="174129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5F82CE7-19B1-5531-B978-04746828D147}"/>
              </a:ext>
            </a:extLst>
          </p:cNvPr>
          <p:cNvSpPr txBox="1"/>
          <p:nvPr/>
        </p:nvSpPr>
        <p:spPr>
          <a:xfrm>
            <a:off x="2990662" y="686634"/>
            <a:ext cx="76452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9600" b="1">
                <a:solidFill>
                  <a:schemeClr val="accent2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FRANÇAIS</a:t>
            </a:r>
            <a:endParaRPr lang="fr-BE" sz="9600" b="1">
              <a:solidFill>
                <a:schemeClr val="accent2"/>
              </a:solidFill>
              <a:effectLst/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F0486CFA-984C-7937-B98A-CF96D81CAD67}"/>
              </a:ext>
            </a:extLst>
          </p:cNvPr>
          <p:cNvSpPr/>
          <p:nvPr/>
        </p:nvSpPr>
        <p:spPr>
          <a:xfrm>
            <a:off x="2910153" y="844864"/>
            <a:ext cx="45719" cy="118166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2"/>
              </a:solidFill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120D749B-0042-6FC1-5906-B383E537A6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829954" y="-18106"/>
            <a:ext cx="1524000" cy="15875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E27D889-F9D9-8E08-3781-D3747F2F35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500364">
            <a:off x="1081855" y="345117"/>
            <a:ext cx="661346" cy="1041977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2730E16C-4D39-E8AD-E6BB-E6BA2CB574A2}"/>
              </a:ext>
            </a:extLst>
          </p:cNvPr>
          <p:cNvSpPr txBox="1"/>
          <p:nvPr/>
        </p:nvSpPr>
        <p:spPr>
          <a:xfrm>
            <a:off x="4390944" y="2288394"/>
            <a:ext cx="4194218" cy="2239844"/>
          </a:xfrm>
          <a:prstGeom prst="rect">
            <a:avLst/>
          </a:prstGeom>
          <a:noFill/>
          <a:ln>
            <a:solidFill>
              <a:srgbClr val="2D64AC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BE" sz="2400" i="1" dirty="0">
                <a:latin typeface="Arial" panose="020B0604020202020204" pitchFamily="34" charset="0"/>
                <a:cs typeface="Arial" panose="020B0604020202020204" pitchFamily="34" charset="0"/>
              </a:rPr>
              <a:t>Test d’entrée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BE" sz="2400" b="1" dirty="0">
                <a:latin typeface="Arial" panose="020B0604020202020204" pitchFamily="34" charset="0"/>
                <a:cs typeface="Arial" panose="020B0604020202020204" pitchFamily="34" charset="0"/>
              </a:rPr>
              <a:t>Coaching de groupe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BE" sz="2400" b="1" dirty="0">
                <a:latin typeface="Arial" panose="020B0604020202020204" pitchFamily="34" charset="0"/>
                <a:cs typeface="Arial" panose="020B0604020202020204" pitchFamily="34" charset="0"/>
              </a:rPr>
              <a:t>Défi fil rouge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BE" sz="2400" i="1" dirty="0">
                <a:latin typeface="Arial" panose="020B0604020202020204" pitchFamily="34" charset="0"/>
                <a:cs typeface="Arial" panose="020B0604020202020204" pitchFamily="34" charset="0"/>
              </a:rPr>
              <a:t>Test de sortie</a:t>
            </a:r>
            <a:endParaRPr lang="fr-FR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6A565EBF-85B3-FCA8-B76B-57D777E789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4184" y="4824369"/>
            <a:ext cx="1800336" cy="180033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28D21F4-1B8C-90C0-5CF0-70A1CE1BD8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35367" y="4838846"/>
            <a:ext cx="7155800" cy="172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08592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DB92F-5F23-2B52-4152-5CCE3185F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FD7F3569-D2BC-36AC-6EC1-80D38107C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658" y="381000"/>
            <a:ext cx="11351342" cy="56756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1A998AC-54AE-7D9B-5C1B-BA18673221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625" t="-1" b="261"/>
          <a:stretch/>
        </p:blipFill>
        <p:spPr>
          <a:xfrm>
            <a:off x="-222799" y="-18106"/>
            <a:ext cx="2936177" cy="69349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77A938-F022-B87F-96A0-0B04854338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184" y="6681997"/>
            <a:ext cx="711466" cy="46970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EC92F1C-A441-4462-57CD-9B9062BF38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9979" y="-300942"/>
            <a:ext cx="1841804" cy="8448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2601133-EB2B-2603-9C35-BA111CFAD9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74499" y="299284"/>
            <a:ext cx="635000" cy="7747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6916A1B-1CDC-064D-20F6-B1342052D5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95805" y="4612339"/>
            <a:ext cx="792389" cy="1741299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E4FA46D-1B59-8E6E-1D96-DAA1FD5BDE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829954" y="-18106"/>
            <a:ext cx="1524000" cy="15875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FE25635-2306-8A0A-8828-53EEFA643C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500364">
            <a:off x="1081855" y="345117"/>
            <a:ext cx="661346" cy="1041977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5B7DD8C-27C8-D5E1-F87E-5A366B42741C}"/>
              </a:ext>
            </a:extLst>
          </p:cNvPr>
          <p:cNvSpPr txBox="1"/>
          <p:nvPr/>
        </p:nvSpPr>
        <p:spPr>
          <a:xfrm>
            <a:off x="2099979" y="4064061"/>
            <a:ext cx="2664014" cy="1685846"/>
          </a:xfrm>
          <a:prstGeom prst="rect">
            <a:avLst/>
          </a:prstGeom>
          <a:noFill/>
          <a:ln>
            <a:solidFill>
              <a:srgbClr val="EC652A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B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Tous les </a:t>
            </a:r>
            <a:r>
              <a:rPr lang="fr-B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MARDIS</a:t>
            </a:r>
          </a:p>
          <a:p>
            <a:pPr>
              <a:lnSpc>
                <a:spcPct val="150000"/>
              </a:lnSpc>
            </a:pPr>
            <a:r>
              <a:rPr lang="fr-B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12h à 14h</a:t>
            </a:r>
          </a:p>
          <a:p>
            <a:pPr>
              <a:lnSpc>
                <a:spcPct val="150000"/>
              </a:lnSpc>
            </a:pPr>
            <a:r>
              <a:rPr lang="fr-B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Salle P1.3.116 </a:t>
            </a:r>
            <a:endParaRPr lang="fr-FR" sz="24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B1E0DA0-BB23-30CD-6A2F-BC635CBAB87A}"/>
              </a:ext>
            </a:extLst>
          </p:cNvPr>
          <p:cNvSpPr txBox="1"/>
          <p:nvPr/>
        </p:nvSpPr>
        <p:spPr>
          <a:xfrm>
            <a:off x="4854468" y="4553041"/>
            <a:ext cx="66238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>
                <a:solidFill>
                  <a:srgbClr val="FCC41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Ateliers de groupes</a:t>
            </a:r>
            <a:endParaRPr lang="fr-FR" sz="4000" b="1" dirty="0">
              <a:solidFill>
                <a:srgbClr val="FCC41D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5B4F7CB-ADCF-E8B4-3D3B-7A38A9B8AB01}"/>
              </a:ext>
            </a:extLst>
          </p:cNvPr>
          <p:cNvSpPr txBox="1"/>
          <p:nvPr/>
        </p:nvSpPr>
        <p:spPr>
          <a:xfrm>
            <a:off x="5681812" y="6089549"/>
            <a:ext cx="66238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000" b="1" i="1" dirty="0">
                <a:solidFill>
                  <a:srgbClr val="3D8F3D"/>
                </a:solidFill>
                <a:latin typeface="Freestyle Script" panose="030804020302050B0404" pitchFamily="66" charset="0"/>
                <a:cs typeface="Arial Black" panose="020B0604020202020204" pitchFamily="34" charset="0"/>
              </a:rPr>
              <a:t>Avec un test d’entrée et de sortie</a:t>
            </a:r>
            <a:endParaRPr lang="fr-FR" sz="4000" b="1" i="1" dirty="0">
              <a:solidFill>
                <a:srgbClr val="3D8F3D"/>
              </a:solidFill>
              <a:latin typeface="Freestyle Script" panose="030804020302050B0404" pitchFamily="66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81015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18F6B-22C6-728E-E411-DB89D08D2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A8EBDA8-0E2C-E614-3D68-4E71AFDCFF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625" t="-1" b="261"/>
          <a:stretch/>
        </p:blipFill>
        <p:spPr>
          <a:xfrm>
            <a:off x="-222799" y="-18106"/>
            <a:ext cx="2936177" cy="69349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72753DA-BADF-5031-6E97-C7820C6DF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184" y="6681997"/>
            <a:ext cx="711466" cy="46970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3E50575-B30B-D5F3-E7B5-3BD58BD06E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9979" y="-300942"/>
            <a:ext cx="1841804" cy="8448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F448391-862A-4C4B-0D59-DF04BFD910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4499" y="299284"/>
            <a:ext cx="635000" cy="7747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332484-8C9C-EA60-E173-2A4B72024B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22799" y="1337362"/>
            <a:ext cx="12414799" cy="413826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EEFC7193-55BD-F947-E1FF-9930271BDD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829954" y="-18106"/>
            <a:ext cx="1524000" cy="15875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3A0CFA5-0660-CB3B-26F8-BFB2B3F524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500364">
            <a:off x="1081855" y="345117"/>
            <a:ext cx="661346" cy="104197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F60B214-30FD-A5E7-3E27-371440C8DA8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795805" y="4612339"/>
            <a:ext cx="792389" cy="174129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19CA21D-0D9B-1216-4940-C3BA15B3B7C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87896" y="5643772"/>
            <a:ext cx="1433513" cy="103822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86A3CB7-2604-FECB-D07F-1E6164E54BE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30866" y="5520594"/>
            <a:ext cx="1038225" cy="103822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CCFE2EE-268B-4190-D6CB-DB44D17441DD}"/>
              </a:ext>
            </a:extLst>
          </p:cNvPr>
          <p:cNvSpPr txBox="1"/>
          <p:nvPr/>
        </p:nvSpPr>
        <p:spPr>
          <a:xfrm>
            <a:off x="5534886" y="6528108"/>
            <a:ext cx="4413845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fr-BE" sz="1400" dirty="0">
                <a:hlinkClick r:id="rId12"/>
              </a:rPr>
              <a:t>Cours : LANG-U201 - </a:t>
            </a:r>
            <a:r>
              <a:rPr lang="fr-BE" sz="1400" dirty="0" err="1">
                <a:hlinkClick r:id="rId12"/>
              </a:rPr>
              <a:t>Language</a:t>
            </a:r>
            <a:r>
              <a:rPr lang="fr-BE" sz="1400" dirty="0">
                <a:hlinkClick r:id="rId12"/>
              </a:rPr>
              <a:t> Boost FR - 202627 | UV</a:t>
            </a:r>
            <a:endParaRPr lang="fr-BE" sz="1400" dirty="0"/>
          </a:p>
        </p:txBody>
      </p:sp>
      <p:sp>
        <p:nvSpPr>
          <p:cNvPr id="20" name="Flèche : droite 19">
            <a:extLst>
              <a:ext uri="{FF2B5EF4-FFF2-40B4-BE49-F238E27FC236}">
                <a16:creationId xmlns:a16="http://schemas.microsoft.com/office/drawing/2014/main" id="{EE53663F-A920-927B-36A1-E64C6621B967}"/>
              </a:ext>
            </a:extLst>
          </p:cNvPr>
          <p:cNvSpPr/>
          <p:nvPr/>
        </p:nvSpPr>
        <p:spPr>
          <a:xfrm rot="20820000">
            <a:off x="5233290" y="5817827"/>
            <a:ext cx="1614712" cy="589971"/>
          </a:xfrm>
          <a:prstGeom prst="rightArrow">
            <a:avLst/>
          </a:prstGeom>
          <a:solidFill>
            <a:schemeClr val="bg1"/>
          </a:solidFill>
          <a:ln>
            <a:solidFill>
              <a:srgbClr val="FCC41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SCANNE-MOI</a:t>
            </a:r>
          </a:p>
        </p:txBody>
      </p:sp>
    </p:spTree>
    <p:extLst>
      <p:ext uri="{BB962C8B-B14F-4D97-AF65-F5344CB8AC3E}">
        <p14:creationId xmlns:p14="http://schemas.microsoft.com/office/powerpoint/2010/main" val="377400321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8A5DA-AC5F-796D-A0B0-369263552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28C54BAC-8460-43B2-0DCE-9E2BAACE9A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40658" y="381000"/>
            <a:ext cx="11351342" cy="56756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1DF5DE6-0DFC-27DB-9A18-69405DDA94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625" t="-1" b="261"/>
          <a:stretch/>
        </p:blipFill>
        <p:spPr>
          <a:xfrm>
            <a:off x="-222799" y="-18106"/>
            <a:ext cx="2936177" cy="69349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B23E8B4-6A70-6A60-6F8D-50795699C1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184" y="6681997"/>
            <a:ext cx="711466" cy="46970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CA8E76F-EC4C-133D-C674-CEEA28AAA1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9979" y="-300942"/>
            <a:ext cx="1841804" cy="8448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1293DF4-9A64-5CCC-F560-A8F303B59D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74499" y="299284"/>
            <a:ext cx="635000" cy="7747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07F868D-9441-C1AA-5994-5526DF58EC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95805" y="4612339"/>
            <a:ext cx="792389" cy="1741299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4F53886-A577-900E-EA59-8C6527ED7E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829954" y="-18106"/>
            <a:ext cx="1524000" cy="15875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1D7361F-BDC9-82AA-6C3B-972A1BD3A0F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500364">
            <a:off x="1081855" y="345117"/>
            <a:ext cx="661346" cy="1041977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68DBC65A-760A-650A-3605-3B89E2F4DE3E}"/>
              </a:ext>
            </a:extLst>
          </p:cNvPr>
          <p:cNvSpPr txBox="1"/>
          <p:nvPr/>
        </p:nvSpPr>
        <p:spPr>
          <a:xfrm>
            <a:off x="4987611" y="4991525"/>
            <a:ext cx="3057436" cy="461665"/>
          </a:xfrm>
          <a:prstGeom prst="rect">
            <a:avLst/>
          </a:prstGeom>
          <a:noFill/>
          <a:ln>
            <a:solidFill>
              <a:srgbClr val="FCC41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BE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Pendant 6 semaines</a:t>
            </a:r>
            <a:endParaRPr lang="fr-FR" sz="24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55BC20B-833D-7030-1ED5-FD9F05F56A27}"/>
              </a:ext>
            </a:extLst>
          </p:cNvPr>
          <p:cNvSpPr txBox="1"/>
          <p:nvPr/>
        </p:nvSpPr>
        <p:spPr>
          <a:xfrm>
            <a:off x="5681812" y="6089549"/>
            <a:ext cx="66238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i="1" dirty="0">
                <a:solidFill>
                  <a:srgbClr val="3D8F3D"/>
                </a:solidFill>
                <a:latin typeface="Freestyle Script" panose="030804020302050B0404" pitchFamily="66" charset="0"/>
                <a:cs typeface="Arial Black" panose="020B0604020202020204" pitchFamily="34" charset="0"/>
              </a:rPr>
              <a:t>Création d’un mini-guide de Bruxelles</a:t>
            </a:r>
          </a:p>
        </p:txBody>
      </p:sp>
    </p:spTree>
    <p:extLst>
      <p:ext uri="{BB962C8B-B14F-4D97-AF65-F5344CB8AC3E}">
        <p14:creationId xmlns:p14="http://schemas.microsoft.com/office/powerpoint/2010/main" val="153554930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53C3C-BC28-4D4C-AD51-E02639EE3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A3D3D98-9237-2CEE-D743-AE31DA46D9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625" t="-1" b="261"/>
          <a:stretch/>
        </p:blipFill>
        <p:spPr>
          <a:xfrm>
            <a:off x="-222799" y="-18106"/>
            <a:ext cx="2936177" cy="69349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DB610A-C027-E01B-F134-6BB786161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184" y="6681997"/>
            <a:ext cx="711466" cy="46970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8C24F57-D502-B340-E7E0-14A6722F10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9979" y="-300942"/>
            <a:ext cx="1841804" cy="8448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E295157-BFE6-851A-1500-5311FE6EE7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4499" y="299284"/>
            <a:ext cx="635000" cy="7747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0E7370B-C2C3-D2CB-0953-1181F47649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95805" y="4612339"/>
            <a:ext cx="792389" cy="1741299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34D835D1-AEFB-3CAA-3787-904ECD3E751C}"/>
              </a:ext>
            </a:extLst>
          </p:cNvPr>
          <p:cNvSpPr txBox="1"/>
          <p:nvPr/>
        </p:nvSpPr>
        <p:spPr>
          <a:xfrm>
            <a:off x="2713378" y="686634"/>
            <a:ext cx="8341336" cy="1938992"/>
          </a:xfrm>
          <a:prstGeom prst="rect">
            <a:avLst/>
          </a:prstGeom>
          <a:noFill/>
          <a:ln>
            <a:solidFill>
              <a:srgbClr val="FCC41D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BE" sz="4000" b="1" dirty="0">
                <a:solidFill>
                  <a:srgbClr val="2D64AC"/>
                </a:solidFill>
                <a:latin typeface="Arial Black"/>
                <a:cs typeface="Arial Black" panose="020B0604020202020204" pitchFamily="34" charset="0"/>
              </a:rPr>
              <a:t>   4 ateliers de groupe </a:t>
            </a:r>
          </a:p>
          <a:p>
            <a:r>
              <a:rPr lang="fr-BE" sz="4000" dirty="0">
                <a:latin typeface="Arial Black"/>
                <a:cs typeface="Arial Black" panose="020B0604020202020204" pitchFamily="34" charset="0"/>
              </a:rPr>
              <a:t>+</a:t>
            </a:r>
            <a:r>
              <a:rPr lang="fr-BE" sz="4000" b="1" dirty="0">
                <a:solidFill>
                  <a:srgbClr val="2D64AC"/>
                </a:solidFill>
                <a:latin typeface="Arial Black"/>
                <a:cs typeface="Arial Black" panose="020B0604020202020204" pitchFamily="34" charset="0"/>
              </a:rPr>
              <a:t> </a:t>
            </a:r>
            <a:r>
              <a:rPr lang="fr-BE" sz="4000" b="1" dirty="0">
                <a:solidFill>
                  <a:srgbClr val="C00000"/>
                </a:solidFill>
                <a:latin typeface="Arial Black"/>
                <a:cs typeface="Arial Black" panose="020B0604020202020204" pitchFamily="34" charset="0"/>
              </a:rPr>
              <a:t>défi FIL ROUGE </a:t>
            </a:r>
          </a:p>
          <a:p>
            <a:r>
              <a:rPr lang="fr-BE" sz="4000" b="1" dirty="0">
                <a:solidFill>
                  <a:srgbClr val="FCC41D"/>
                </a:solidFill>
                <a:latin typeface="Arial Black"/>
                <a:cs typeface="Arial Black" panose="020B0604020202020204" pitchFamily="34" charset="0"/>
              </a:rPr>
              <a:t>= </a:t>
            </a:r>
            <a:r>
              <a:rPr lang="fr-BE" sz="4000" b="1" dirty="0">
                <a:solidFill>
                  <a:srgbClr val="3D8F3D"/>
                </a:solidFill>
                <a:latin typeface="Arial Black"/>
              </a:rPr>
              <a:t>CERTIFICAT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8F21858E-EAD5-01DF-4878-FAB505540B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829954" y="-18106"/>
            <a:ext cx="1524000" cy="15875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33778DA-063A-8A96-33F6-66D80275B1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500364">
            <a:off x="1081855" y="345117"/>
            <a:ext cx="661346" cy="104197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D3299AF-7494-8B4F-305C-7CAF2E9C52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72678" y="3046151"/>
            <a:ext cx="4720943" cy="3344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2314026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191F5-B4FF-BF2D-929B-4B425A7B3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 29">
            <a:extLst>
              <a:ext uri="{FF2B5EF4-FFF2-40B4-BE49-F238E27FC236}">
                <a16:creationId xmlns:a16="http://schemas.microsoft.com/office/drawing/2014/main" id="{D048DB40-8BFD-76F9-EAA1-BC60A1DB8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345" y="5480836"/>
            <a:ext cx="3603625" cy="70785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709BB69-DB90-9696-FBE5-3BBAF3F49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0888" y="121490"/>
            <a:ext cx="692511" cy="84486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F8B7FA5-BB4F-9203-8E98-209F67BBA7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1010" y="2838322"/>
            <a:ext cx="792389" cy="17412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C787F61-7005-8790-7E2E-40F896CA76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9867" y="0"/>
            <a:ext cx="1841804" cy="84486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52B9D17-B211-8FDC-60D0-B16FF53B6FE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7625" t="-1" b="261"/>
          <a:stretch/>
        </p:blipFill>
        <p:spPr>
          <a:xfrm>
            <a:off x="-1160347" y="-18106"/>
            <a:ext cx="2936177" cy="693495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8457493-4A42-2337-61EC-FACB64AFFD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223241"/>
            <a:ext cx="12192000" cy="4064000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A2EB5E9F-D533-CB8B-137E-E3C035A94B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9902984" y="6236910"/>
            <a:ext cx="1481479" cy="737195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5DF2B3E2-C646-2B7D-80CE-37C9A06C80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209" y="6236909"/>
            <a:ext cx="1116634" cy="737196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8595B06F-F13D-C442-275D-502E6D77525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8678" y="225076"/>
            <a:ext cx="1800336" cy="1800336"/>
          </a:xfrm>
          <a:prstGeom prst="rect">
            <a:avLst/>
          </a:prstGeom>
        </p:spPr>
      </p:pic>
      <p:sp>
        <p:nvSpPr>
          <p:cNvPr id="53" name="ZoneTexte 52">
            <a:extLst>
              <a:ext uri="{FF2B5EF4-FFF2-40B4-BE49-F238E27FC236}">
                <a16:creationId xmlns:a16="http://schemas.microsoft.com/office/drawing/2014/main" id="{1DC0EFE8-1846-4265-1F83-B9B19392D5BD}"/>
              </a:ext>
            </a:extLst>
          </p:cNvPr>
          <p:cNvSpPr txBox="1"/>
          <p:nvPr/>
        </p:nvSpPr>
        <p:spPr>
          <a:xfrm>
            <a:off x="6750331" y="208276"/>
            <a:ext cx="45005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>
                <a:solidFill>
                  <a:srgbClr val="FCC41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En autonomie</a:t>
            </a:r>
            <a:endParaRPr lang="fr-FR" sz="4000" b="1" dirty="0">
              <a:solidFill>
                <a:srgbClr val="FCC41D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54" name="Flèche : droite 53">
            <a:extLst>
              <a:ext uri="{FF2B5EF4-FFF2-40B4-BE49-F238E27FC236}">
                <a16:creationId xmlns:a16="http://schemas.microsoft.com/office/drawing/2014/main" id="{16D35DAB-E439-93C7-72A1-A34C3D370D88}"/>
              </a:ext>
            </a:extLst>
          </p:cNvPr>
          <p:cNvSpPr/>
          <p:nvPr/>
        </p:nvSpPr>
        <p:spPr>
          <a:xfrm rot="20820000" flipH="1">
            <a:off x="2127169" y="709703"/>
            <a:ext cx="1424597" cy="589971"/>
          </a:xfrm>
          <a:prstGeom prst="rightArrow">
            <a:avLst/>
          </a:prstGeom>
          <a:solidFill>
            <a:schemeClr val="bg1"/>
          </a:solidFill>
          <a:ln>
            <a:solidFill>
              <a:srgbClr val="FCC41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SCANNE-MOI</a:t>
            </a:r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9026DD2C-D60C-8EE6-E437-85E889DF596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30227" y="503227"/>
            <a:ext cx="1520801" cy="111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85247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E9E89-6CEA-1AA6-962A-4352221E7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CA99A26-DC44-C11B-AA7C-6715CD3E3D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625" t="-1" b="261"/>
          <a:stretch/>
        </p:blipFill>
        <p:spPr>
          <a:xfrm>
            <a:off x="-234344" y="-29651"/>
            <a:ext cx="2936177" cy="69349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247812D-5677-3A5A-3E29-E7383C7A26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7926" y="6448481"/>
            <a:ext cx="711466" cy="46970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4C5AFE8-83F4-0D78-6FC0-96D0DC3636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9979" y="-300942"/>
            <a:ext cx="1841804" cy="8448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78182D7-0D43-1663-C32C-DD7940ED73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4499" y="-145216"/>
            <a:ext cx="584200" cy="8001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FD67558-3D7A-7E72-4A8A-C3C5B25C98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829954" y="-18106"/>
            <a:ext cx="1524000" cy="15875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13C4C7F-8896-46B6-1715-81281930DE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500364">
            <a:off x="1081855" y="345117"/>
            <a:ext cx="661346" cy="1041977"/>
          </a:xfrm>
          <a:prstGeom prst="rect">
            <a:avLst/>
          </a:prstGeom>
        </p:spPr>
      </p:pic>
      <p:sp>
        <p:nvSpPr>
          <p:cNvPr id="2" name="TextBox 10">
            <a:extLst>
              <a:ext uri="{FF2B5EF4-FFF2-40B4-BE49-F238E27FC236}">
                <a16:creationId xmlns:a16="http://schemas.microsoft.com/office/drawing/2014/main" id="{424DA90C-6C54-DCE7-2353-884374A067A6}"/>
              </a:ext>
            </a:extLst>
          </p:cNvPr>
          <p:cNvSpPr txBox="1"/>
          <p:nvPr/>
        </p:nvSpPr>
        <p:spPr>
          <a:xfrm>
            <a:off x="4732120" y="775643"/>
            <a:ext cx="4032829" cy="651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50" lvl="1">
              <a:lnSpc>
                <a:spcPts val="5550"/>
              </a:lnSpc>
              <a:spcBef>
                <a:spcPct val="0"/>
              </a:spcBef>
            </a:pPr>
            <a:r>
              <a:rPr lang="en-US" sz="3200" b="1" spc="-125" dirty="0">
                <a:solidFill>
                  <a:srgbClr val="7030A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Pour </a:t>
            </a:r>
            <a:r>
              <a:rPr lang="en-US" sz="3200" b="1" spc="-125" dirty="0" err="1">
                <a:solidFill>
                  <a:srgbClr val="7030A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t’inscrire</a:t>
            </a:r>
            <a:r>
              <a:rPr lang="en-US" sz="3200" b="1" spc="-125" dirty="0">
                <a:solidFill>
                  <a:srgbClr val="7030A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 sur </a:t>
            </a:r>
            <a:r>
              <a:rPr lang="en-US" sz="3200" b="1" spc="-125" dirty="0" err="1">
                <a:solidFill>
                  <a:srgbClr val="7030A0"/>
                </a:solidFill>
                <a:latin typeface="HK Grotesk Bold"/>
                <a:ea typeface="HK Grotesk Bold"/>
                <a:cs typeface="HK Grotesk Bold"/>
                <a:sym typeface="HK Grotesk Bold"/>
              </a:rPr>
              <a:t>l’UV</a:t>
            </a:r>
            <a:endParaRPr lang="fr-FR" sz="3200" dirty="0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737B4C24-2DCE-1636-472C-CB246A2C9570}"/>
              </a:ext>
            </a:extLst>
          </p:cNvPr>
          <p:cNvSpPr/>
          <p:nvPr/>
        </p:nvSpPr>
        <p:spPr>
          <a:xfrm>
            <a:off x="3139137" y="484897"/>
            <a:ext cx="1655681" cy="1587501"/>
          </a:xfrm>
          <a:custGeom>
            <a:avLst/>
            <a:gdLst/>
            <a:ahLst/>
            <a:cxnLst/>
            <a:rect l="l" t="t" r="r" b="b"/>
            <a:pathLst>
              <a:path w="2973758" h="2983476">
                <a:moveTo>
                  <a:pt x="0" y="0"/>
                </a:moveTo>
                <a:lnTo>
                  <a:pt x="2973758" y="0"/>
                </a:lnTo>
                <a:lnTo>
                  <a:pt x="2973758" y="2983477"/>
                </a:lnTo>
                <a:lnTo>
                  <a:pt x="0" y="298347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Flèche : droite 17">
            <a:extLst>
              <a:ext uri="{FF2B5EF4-FFF2-40B4-BE49-F238E27FC236}">
                <a16:creationId xmlns:a16="http://schemas.microsoft.com/office/drawing/2014/main" id="{EB831408-CAB6-7ABB-BDA7-5D9E4FFA9561}"/>
              </a:ext>
            </a:extLst>
          </p:cNvPr>
          <p:cNvSpPr/>
          <p:nvPr/>
        </p:nvSpPr>
        <p:spPr>
          <a:xfrm rot="20820000">
            <a:off x="3499796" y="2583870"/>
            <a:ext cx="2045928" cy="732821"/>
          </a:xfrm>
          <a:prstGeom prst="rightArrow">
            <a:avLst/>
          </a:prstGeom>
          <a:solidFill>
            <a:schemeClr val="bg1"/>
          </a:solidFill>
          <a:ln>
            <a:solidFill>
              <a:srgbClr val="FCC41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1. Tu es </a:t>
            </a:r>
            <a:r>
              <a:rPr lang="fr-FR" sz="1400" dirty="0" err="1">
                <a:solidFill>
                  <a:schemeClr val="tx1"/>
                </a:solidFill>
              </a:rPr>
              <a:t>intéressé.e</a:t>
            </a:r>
            <a:r>
              <a:rPr lang="fr-FR" sz="1400" dirty="0">
                <a:solidFill>
                  <a:schemeClr val="tx1"/>
                </a:solidFill>
              </a:rPr>
              <a:t> 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5333068-981C-32B8-D5F5-5A6F8D3D56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76257" y="4649210"/>
            <a:ext cx="792389" cy="1741299"/>
          </a:xfrm>
          <a:prstGeom prst="rect">
            <a:avLst/>
          </a:prstGeom>
        </p:spPr>
      </p:pic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82D1C745-169C-96CF-C2A7-382AE2BBB6AC}"/>
              </a:ext>
            </a:extLst>
          </p:cNvPr>
          <p:cNvSpPr/>
          <p:nvPr/>
        </p:nvSpPr>
        <p:spPr>
          <a:xfrm rot="20820000">
            <a:off x="1735564" y="4886122"/>
            <a:ext cx="2198402" cy="807975"/>
          </a:xfrm>
          <a:prstGeom prst="rightArrow">
            <a:avLst/>
          </a:prstGeom>
          <a:solidFill>
            <a:schemeClr val="bg1"/>
          </a:solidFill>
          <a:ln>
            <a:solidFill>
              <a:srgbClr val="FCC41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2. Tu es </a:t>
            </a:r>
            <a:r>
              <a:rPr lang="fr-FR" sz="1400" dirty="0" err="1">
                <a:solidFill>
                  <a:schemeClr val="tx1"/>
                </a:solidFill>
              </a:rPr>
              <a:t>sûr.e</a:t>
            </a:r>
            <a:r>
              <a:rPr lang="fr-FR" sz="1400" dirty="0">
                <a:solidFill>
                  <a:schemeClr val="tx1"/>
                </a:solidFill>
              </a:rPr>
              <a:t> de venir ?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CA54787-9167-67A9-BBB5-CBA1071ACE8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8877" y="1865072"/>
            <a:ext cx="1800336" cy="180033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AD389B8-F9B4-D61F-0949-354E7D057BA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24489" y="4261044"/>
            <a:ext cx="1838325" cy="183832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A4EA718-46F2-E561-FD26-D75C094CE2C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60746" y="5501152"/>
            <a:ext cx="2309060" cy="502964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7AD69FE8-4D77-DA5D-1008-A6E07AFBE5F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63491" y="2100050"/>
            <a:ext cx="2256584" cy="132895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61933039-A526-97AC-1FA6-6D34C5FA3F4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51957" y="4428453"/>
            <a:ext cx="1433513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3185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B53DD-ABBB-9090-703E-8C6DBA868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D7E4BFE6-D6FB-068E-B79A-37D68FDFF3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5000"/>
          </a:blip>
          <a:srcRect/>
          <a:stretch/>
        </p:blipFill>
        <p:spPr>
          <a:xfrm>
            <a:off x="-976295" y="559776"/>
            <a:ext cx="5813773" cy="581377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9CD874F-3297-BA3C-8A5A-E2A4DE36C4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4000020" y="2550207"/>
            <a:ext cx="2124662" cy="170532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7321DA7-3B1F-6F71-DCC3-FF5B0A6E82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4978" y="6445621"/>
            <a:ext cx="711466" cy="46970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BDFD1C-8B13-12F0-FD89-FE12FF2D06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9979" y="-300942"/>
            <a:ext cx="1841804" cy="84486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4E6CC0B-0816-FDEA-B3A6-EB8969865B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1010" y="2838322"/>
            <a:ext cx="792389" cy="174129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E7C5A41-B8FC-8279-2A59-A77A693EF31E}"/>
              </a:ext>
            </a:extLst>
          </p:cNvPr>
          <p:cNvSpPr txBox="1"/>
          <p:nvPr/>
        </p:nvSpPr>
        <p:spPr>
          <a:xfrm>
            <a:off x="6305348" y="3004998"/>
            <a:ext cx="44018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600">
                <a:latin typeface="Arial" panose="020B0604020202020204" pitchFamily="34" charset="0"/>
                <a:cs typeface="Arial" panose="020B0604020202020204" pitchFamily="34" charset="0"/>
              </a:rPr>
              <a:t>Esther </a:t>
            </a:r>
            <a:r>
              <a:rPr lang="fr-BE" sz="3600" b="1">
                <a:latin typeface="Arial Black" panose="020B0604020202020204" pitchFamily="34" charset="0"/>
                <a:cs typeface="Arial Black" panose="020B0604020202020204" pitchFamily="34" charset="0"/>
              </a:rPr>
              <a:t>FALLA</a:t>
            </a:r>
            <a:br>
              <a:rPr lang="fr-BE" sz="2400" b="1">
                <a:solidFill>
                  <a:srgbClr val="3D8F3D"/>
                </a:solidFill>
                <a:latin typeface="Pangram ExtraBold" pitchFamily="2" charset="77"/>
              </a:rPr>
            </a:br>
            <a:r>
              <a:rPr lang="fr-BE">
                <a:solidFill>
                  <a:srgbClr val="EC65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Boost français</a:t>
            </a:r>
            <a:endParaRPr lang="fr-FR" sz="2400">
              <a:solidFill>
                <a:srgbClr val="EC65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8626844-8825-B15B-FB2F-79F0381656B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7625" t="-1" b="261"/>
          <a:stretch/>
        </p:blipFill>
        <p:spPr>
          <a:xfrm>
            <a:off x="-1507589" y="-18106"/>
            <a:ext cx="2936177" cy="6934956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E6C9AA71-C6AD-EF24-A795-247A595D7A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50791" y="6247405"/>
            <a:ext cx="2391230" cy="46970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FD6FE26-0B9C-7283-52F1-7F6F5EA9D8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500364">
            <a:off x="4996622" y="2933874"/>
            <a:ext cx="595344" cy="93798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3ED92A2-A11B-CD55-39F6-E7C99EED0EF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695896" y="605572"/>
            <a:ext cx="635000" cy="7747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9E6552C-EE98-045D-8CD4-1F3C05A355A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2794" y="2482259"/>
            <a:ext cx="1554141" cy="40843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D2B9A7B9-DF9C-4AAB-F343-998A9B690A73}"/>
              </a:ext>
            </a:extLst>
          </p:cNvPr>
          <p:cNvSpPr txBox="1"/>
          <p:nvPr/>
        </p:nvSpPr>
        <p:spPr>
          <a:xfrm>
            <a:off x="5470711" y="1172184"/>
            <a:ext cx="44018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200" i="1">
                <a:latin typeface="Arial" panose="020B0604020202020204" pitchFamily="34" charset="0"/>
                <a:cs typeface="Arial" panose="020B0604020202020204" pitchFamily="34" charset="0"/>
              </a:rPr>
              <a:t>Des questions ?</a:t>
            </a:r>
            <a:endParaRPr lang="fr-FR" sz="40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BB4CCF0-0E6C-455D-B6AF-0C18E21DD76C}"/>
              </a:ext>
            </a:extLst>
          </p:cNvPr>
          <p:cNvSpPr txBox="1"/>
          <p:nvPr/>
        </p:nvSpPr>
        <p:spPr>
          <a:xfrm>
            <a:off x="6731329" y="4039496"/>
            <a:ext cx="4401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>
                <a:latin typeface="Arial" panose="020B0604020202020204" pitchFamily="34" charset="0"/>
                <a:cs typeface="Arial" panose="020B0604020202020204" pitchFamily="34" charset="0"/>
              </a:rPr>
              <a:t>esther.falla@ulb.be</a:t>
            </a:r>
            <a:endParaRPr lang="fr-FR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3C1F66C-AD0C-D753-B8FE-68FC622A281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19499" y="4090708"/>
            <a:ext cx="311830" cy="311830"/>
          </a:xfrm>
          <a:prstGeom prst="rect">
            <a:avLst/>
          </a:prstGeom>
          <a:ln>
            <a:noFill/>
          </a:ln>
        </p:spPr>
      </p:pic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2F9977AF-D2E8-FF6A-F4ED-593D82F6E395}"/>
              </a:ext>
            </a:extLst>
          </p:cNvPr>
          <p:cNvCxnSpPr/>
          <p:nvPr/>
        </p:nvCxnSpPr>
        <p:spPr>
          <a:xfrm>
            <a:off x="6409107" y="2995453"/>
            <a:ext cx="2308866" cy="7519"/>
          </a:xfrm>
          <a:prstGeom prst="line">
            <a:avLst/>
          </a:prstGeom>
          <a:ln>
            <a:solidFill>
              <a:srgbClr val="EC65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99B431FF-CDF1-BA38-637F-8713D5B37930}"/>
              </a:ext>
            </a:extLst>
          </p:cNvPr>
          <p:cNvSpPr txBox="1"/>
          <p:nvPr/>
        </p:nvSpPr>
        <p:spPr>
          <a:xfrm>
            <a:off x="5326452" y="5356450"/>
            <a:ext cx="6679922" cy="646331"/>
          </a:xfrm>
          <a:prstGeom prst="rect">
            <a:avLst/>
          </a:prstGeom>
          <a:noFill/>
          <a:ln>
            <a:solidFill>
              <a:srgbClr val="EC652A"/>
            </a:solidFill>
          </a:ln>
        </p:spPr>
        <p:txBody>
          <a:bodyPr wrap="square">
            <a:spAutoFit/>
          </a:bodyPr>
          <a:lstStyle/>
          <a:p>
            <a:r>
              <a:rPr lang="fr-BE" i="1" dirty="0">
                <a:latin typeface="Arial" panose="020B0604020202020204" pitchFamily="34" charset="0"/>
                <a:cs typeface="Arial" panose="020B0604020202020204" pitchFamily="34" charset="0"/>
              </a:rPr>
              <a:t>En vous inscrivant, vous vous engagez à suivre le programme de 6 semaines</a:t>
            </a:r>
          </a:p>
        </p:txBody>
      </p:sp>
      <p:pic>
        <p:nvPicPr>
          <p:cNvPr id="8" name="Graphique 7" descr="Mégaphone1 avec un remplissage uni">
            <a:extLst>
              <a:ext uri="{FF2B5EF4-FFF2-40B4-BE49-F238E27FC236}">
                <a16:creationId xmlns:a16="http://schemas.microsoft.com/office/drawing/2014/main" id="{1AE6F059-8184-086C-2F98-3AD6DAA7A4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331543" y="5369079"/>
            <a:ext cx="780118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67463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4B3E4-FFEF-0539-888C-5C07AEB7E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2E898D4-6AF4-B519-52BD-884C68F493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625" t="-1" b="261"/>
          <a:stretch/>
        </p:blipFill>
        <p:spPr>
          <a:xfrm>
            <a:off x="-222799" y="-18106"/>
            <a:ext cx="2936177" cy="69349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3F384CE-F0B1-1AE4-6125-13101C844A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184" y="6681997"/>
            <a:ext cx="711466" cy="46970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DF0CBB7-0AC5-E587-9B89-D41DACA284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9979" y="-300942"/>
            <a:ext cx="1841804" cy="8448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01C0C9F-FBF6-E8EF-0E7E-9EF03C39ED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4499" y="299284"/>
            <a:ext cx="635000" cy="7747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2464186-3CDA-EBD0-8308-5B62FF6D7B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95805" y="4612339"/>
            <a:ext cx="792389" cy="174129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CB19404-491C-A66A-F68A-C8BE9E77FA8A}"/>
              </a:ext>
            </a:extLst>
          </p:cNvPr>
          <p:cNvSpPr txBox="1"/>
          <p:nvPr/>
        </p:nvSpPr>
        <p:spPr>
          <a:xfrm>
            <a:off x="2576053" y="686634"/>
            <a:ext cx="9489112" cy="324390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BE" sz="9600" b="1">
                <a:solidFill>
                  <a:srgbClr val="E03827"/>
                </a:solidFill>
                <a:latin typeface="Arial Black"/>
                <a:cs typeface="Arial Black" panose="020B0604020202020204" pitchFamily="34" charset="0"/>
              </a:rPr>
              <a:t>NEDERLANDS</a:t>
            </a:r>
            <a:endParaRPr lang="fr-BE" sz="9600" b="1">
              <a:solidFill>
                <a:srgbClr val="E03827"/>
              </a:solidFill>
              <a:effectLst/>
              <a:latin typeface="Arial Black"/>
              <a:cs typeface="Arial Black" panose="020B0604020202020204" pitchFamily="34" charset="0"/>
            </a:endParaRPr>
          </a:p>
          <a:p>
            <a:pPr>
              <a:lnSpc>
                <a:spcPct val="300000"/>
              </a:lnSpc>
            </a:pPr>
            <a:endParaRPr lang="fr-BE" sz="2000">
              <a:solidFill>
                <a:srgbClr val="2D64AC"/>
              </a:solidFill>
              <a:latin typeface="Arial"/>
              <a:cs typeface="Arial"/>
            </a:endParaRPr>
          </a:p>
          <a:p>
            <a:pPr>
              <a:lnSpc>
                <a:spcPct val="300000"/>
              </a:lnSpc>
            </a:pPr>
            <a:endParaRPr lang="fr-BE" sz="2000">
              <a:solidFill>
                <a:srgbClr val="2D64AC"/>
              </a:solidFill>
              <a:latin typeface="Arial"/>
              <a:cs typeface="Arial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D6E5D4A-E3B8-09A7-B736-DF0DE0A1CE75}"/>
              </a:ext>
            </a:extLst>
          </p:cNvPr>
          <p:cNvSpPr/>
          <p:nvPr/>
        </p:nvSpPr>
        <p:spPr>
          <a:xfrm>
            <a:off x="2507028" y="844864"/>
            <a:ext cx="45719" cy="1181665"/>
          </a:xfrm>
          <a:prstGeom prst="roundRect">
            <a:avLst/>
          </a:prstGeom>
          <a:solidFill>
            <a:srgbClr val="E038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3D8F3D"/>
              </a:solidFill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91592991-4832-6DBF-2EA0-972484A0BE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829954" y="-18106"/>
            <a:ext cx="1524000" cy="15875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AA6DAE2-8A46-7110-1667-3F8CF43C4E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500364">
            <a:off x="1081855" y="345117"/>
            <a:ext cx="661346" cy="1041977"/>
          </a:xfrm>
          <a:prstGeom prst="rect">
            <a:avLst/>
          </a:prstGeom>
        </p:spPr>
      </p:pic>
      <p:pic>
        <p:nvPicPr>
          <p:cNvPr id="2" name="Image 1" descr="Une image contenant Graphique, graphisme, logo, Police&#10;&#10;Le contenu généré par l’IA peut être incorrect.">
            <a:extLst>
              <a:ext uri="{FF2B5EF4-FFF2-40B4-BE49-F238E27FC236}">
                <a16:creationId xmlns:a16="http://schemas.microsoft.com/office/drawing/2014/main" id="{8FEEAF9D-80AD-FF33-21C6-DA706B9972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2264" y="3389267"/>
            <a:ext cx="2223605" cy="150950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CD35360-E2C8-8EDA-AB05-67D8CA4FCD51}"/>
              </a:ext>
            </a:extLst>
          </p:cNvPr>
          <p:cNvSpPr txBox="1"/>
          <p:nvPr/>
        </p:nvSpPr>
        <p:spPr>
          <a:xfrm>
            <a:off x="2568587" y="2598842"/>
            <a:ext cx="6899415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000" b="1">
                <a:solidFill>
                  <a:srgbClr val="00B050"/>
                </a:solidFill>
                <a:latin typeface="Arial"/>
                <a:cs typeface="Arial"/>
              </a:rPr>
              <a:t>Wil </a:t>
            </a:r>
            <a:r>
              <a:rPr lang="fr-FR" sz="2000" b="1" err="1">
                <a:solidFill>
                  <a:srgbClr val="00B050"/>
                </a:solidFill>
                <a:latin typeface="Arial"/>
                <a:cs typeface="Arial"/>
              </a:rPr>
              <a:t>jij</a:t>
            </a:r>
            <a:r>
              <a:rPr lang="fr-FR" sz="2000" b="1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lang="fr-FR" sz="2000" b="1" err="1">
                <a:solidFill>
                  <a:srgbClr val="00B050"/>
                </a:solidFill>
                <a:latin typeface="Arial"/>
                <a:cs typeface="Arial"/>
              </a:rPr>
              <a:t>jouw</a:t>
            </a:r>
            <a:r>
              <a:rPr lang="fr-FR" sz="2000" b="1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lang="fr-FR" sz="2000" b="1" err="1">
                <a:solidFill>
                  <a:srgbClr val="00B050"/>
                </a:solidFill>
                <a:latin typeface="Arial"/>
                <a:cs typeface="Arial"/>
              </a:rPr>
              <a:t>Nederlands</a:t>
            </a:r>
            <a:r>
              <a:rPr lang="fr-FR" sz="2000" b="1">
                <a:solidFill>
                  <a:srgbClr val="00B050"/>
                </a:solidFill>
                <a:latin typeface="Arial"/>
                <a:cs typeface="Arial"/>
              </a:rPr>
              <a:t> BOOSTEN </a:t>
            </a:r>
            <a:r>
              <a:rPr lang="fr-FR" sz="2000" b="1" err="1">
                <a:solidFill>
                  <a:srgbClr val="00B050"/>
                </a:solidFill>
                <a:latin typeface="Arial"/>
                <a:cs typeface="Arial"/>
              </a:rPr>
              <a:t>gedurende</a:t>
            </a:r>
            <a:r>
              <a:rPr lang="fr-FR" sz="2000" b="1">
                <a:solidFill>
                  <a:srgbClr val="00B050"/>
                </a:solidFill>
                <a:latin typeface="Arial"/>
                <a:cs typeface="Arial"/>
              </a:rPr>
              <a:t> 6 </a:t>
            </a:r>
            <a:r>
              <a:rPr lang="fr-FR" sz="2000" b="1" err="1">
                <a:solidFill>
                  <a:srgbClr val="00B050"/>
                </a:solidFill>
                <a:latin typeface="Arial"/>
                <a:cs typeface="Arial"/>
              </a:rPr>
              <a:t>weken</a:t>
            </a:r>
            <a:r>
              <a:rPr lang="fr-FR" sz="2000" b="1">
                <a:solidFill>
                  <a:srgbClr val="00B050"/>
                </a:solidFill>
                <a:latin typeface="Arial"/>
                <a:cs typeface="Arial"/>
              </a:rPr>
              <a:t>?</a:t>
            </a:r>
          </a:p>
          <a:p>
            <a:endParaRPr lang="fr-FR" sz="2000" b="1">
              <a:solidFill>
                <a:srgbClr val="00B050"/>
              </a:solidFill>
              <a:latin typeface="Arial"/>
              <a:cs typeface="Arial"/>
            </a:endParaRPr>
          </a:p>
          <a:p>
            <a:r>
              <a:rPr lang="fr-FR" sz="2000" b="1">
                <a:solidFill>
                  <a:srgbClr val="00B050"/>
                </a:solidFill>
                <a:latin typeface="Arial"/>
                <a:cs typeface="Arial"/>
              </a:rPr>
              <a:t>             Dan ben je hier </a:t>
            </a:r>
            <a:r>
              <a:rPr lang="fr-FR" sz="2000" b="1" err="1">
                <a:solidFill>
                  <a:srgbClr val="00B050"/>
                </a:solidFill>
                <a:latin typeface="Arial"/>
                <a:cs typeface="Arial"/>
              </a:rPr>
              <a:t>aan</a:t>
            </a:r>
            <a:r>
              <a:rPr lang="fr-FR" sz="2000" b="1">
                <a:solidFill>
                  <a:srgbClr val="00B050"/>
                </a:solidFill>
                <a:latin typeface="Arial"/>
                <a:cs typeface="Arial"/>
              </a:rPr>
              <a:t> het </a:t>
            </a:r>
            <a:r>
              <a:rPr lang="fr-FR" sz="2000" b="1" err="1">
                <a:solidFill>
                  <a:srgbClr val="00B050"/>
                </a:solidFill>
                <a:latin typeface="Arial"/>
                <a:cs typeface="Arial"/>
              </a:rPr>
              <a:t>juiste</a:t>
            </a:r>
            <a:r>
              <a:rPr lang="fr-FR" sz="2000" b="1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lang="fr-FR" sz="2000" b="1" err="1">
                <a:solidFill>
                  <a:srgbClr val="00B050"/>
                </a:solidFill>
                <a:latin typeface="Arial"/>
                <a:cs typeface="Arial"/>
              </a:rPr>
              <a:t>adres</a:t>
            </a:r>
            <a:r>
              <a:rPr lang="fr-FR" sz="2000" b="1">
                <a:solidFill>
                  <a:srgbClr val="00B050"/>
                </a:solidFill>
                <a:latin typeface="Arial"/>
                <a:cs typeface="Arial"/>
              </a:rPr>
              <a:t>!</a:t>
            </a:r>
          </a:p>
          <a:p>
            <a:endParaRPr lang="fr-FR"/>
          </a:p>
          <a:p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71AEEDE-E8D4-43CF-392A-0725352A702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41407" y="3922078"/>
            <a:ext cx="4543425" cy="214312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C64E1C2-C21C-D5DE-3280-44C7DD89644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76348" y="3915410"/>
            <a:ext cx="2150745" cy="214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666065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3DFC5-C001-8302-4376-C4C43DA20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FF63695-0E40-9A98-E53C-8B7EB4A425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625" t="-1" b="261"/>
          <a:stretch/>
        </p:blipFill>
        <p:spPr>
          <a:xfrm>
            <a:off x="-222799" y="-18106"/>
            <a:ext cx="2936177" cy="69349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A0F39AE-04D7-A73D-0105-201E8F21A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184" y="6681997"/>
            <a:ext cx="711466" cy="46970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98FE3E8-1612-87BD-5B5B-AC7358B310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9979" y="-300942"/>
            <a:ext cx="1841804" cy="8448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1F0104A-BB65-EECF-E504-4003491F98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4499" y="299284"/>
            <a:ext cx="635000" cy="7747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D54AA7F-FCA4-47DF-40BB-13549941EF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95805" y="4612339"/>
            <a:ext cx="792389" cy="174129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2C2ECAD-0653-139E-643A-7BE48C5777C9}"/>
              </a:ext>
            </a:extLst>
          </p:cNvPr>
          <p:cNvSpPr txBox="1"/>
          <p:nvPr/>
        </p:nvSpPr>
        <p:spPr>
          <a:xfrm>
            <a:off x="2716950" y="-204154"/>
            <a:ext cx="9477003" cy="60138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300000"/>
              </a:lnSpc>
            </a:pPr>
            <a:r>
              <a:rPr lang="fr-BE" sz="2400" b="1">
                <a:solidFill>
                  <a:srgbClr val="0070C0"/>
                </a:solidFill>
                <a:latin typeface="Arial"/>
                <a:cs typeface="Arial"/>
              </a:rPr>
              <a:t> </a:t>
            </a:r>
            <a:r>
              <a:rPr lang="fr-BE" sz="2400" b="1" u="sng">
                <a:solidFill>
                  <a:srgbClr val="0070C0"/>
                </a:solidFill>
                <a:latin typeface="Arial"/>
                <a:cs typeface="Arial"/>
              </a:rPr>
              <a:t>GROEPSACTIVITEITEN</a:t>
            </a:r>
            <a:endParaRPr lang="fr-FR" b="1" u="sng">
              <a:solidFill>
                <a:srgbClr val="0070C0"/>
              </a:solidFill>
            </a:endParaRPr>
          </a:p>
          <a:p>
            <a:pPr>
              <a:lnSpc>
                <a:spcPct val="300000"/>
              </a:lnSpc>
            </a:pPr>
            <a:r>
              <a:rPr lang="fr-BE" sz="2400">
                <a:solidFill>
                  <a:srgbClr val="00B050"/>
                </a:solidFill>
                <a:latin typeface="Arial"/>
                <a:cs typeface="Arial"/>
              </a:rPr>
              <a:t>   </a:t>
            </a:r>
            <a:r>
              <a:rPr lang="fr-BE" sz="2400" err="1">
                <a:solidFill>
                  <a:srgbClr val="00B050"/>
                </a:solidFill>
                <a:latin typeface="Arial"/>
                <a:cs typeface="Arial"/>
              </a:rPr>
              <a:t>Wekelijkse</a:t>
            </a:r>
            <a:r>
              <a:rPr lang="fr-BE" sz="240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lang="fr-BE" sz="2400" err="1">
                <a:solidFill>
                  <a:srgbClr val="00B050"/>
                </a:solidFill>
                <a:latin typeface="Arial"/>
                <a:cs typeface="Arial"/>
              </a:rPr>
              <a:t>activiteit</a:t>
            </a:r>
            <a:r>
              <a:rPr lang="fr-BE" sz="2400">
                <a:solidFill>
                  <a:srgbClr val="00B050"/>
                </a:solidFill>
                <a:latin typeface="Arial"/>
                <a:cs typeface="Arial"/>
              </a:rPr>
              <a:t>: "</a:t>
            </a:r>
            <a:r>
              <a:rPr lang="fr-BE" sz="2400" err="1">
                <a:solidFill>
                  <a:srgbClr val="00B050"/>
                </a:solidFill>
                <a:latin typeface="Arial"/>
                <a:cs typeface="Arial"/>
              </a:rPr>
              <a:t>Praatcafé</a:t>
            </a:r>
            <a:r>
              <a:rPr lang="fr-BE" sz="2400">
                <a:solidFill>
                  <a:srgbClr val="00B050"/>
                </a:solidFill>
                <a:latin typeface="Arial"/>
                <a:cs typeface="Arial"/>
              </a:rPr>
              <a:t>" (met je </a:t>
            </a:r>
            <a:r>
              <a:rPr lang="fr-BE" sz="2400" err="1">
                <a:solidFill>
                  <a:srgbClr val="00B050"/>
                </a:solidFill>
                <a:latin typeface="Arial"/>
                <a:cs typeface="Arial"/>
              </a:rPr>
              <a:t>taalcoach</a:t>
            </a:r>
            <a:r>
              <a:rPr lang="fr-BE" sz="2400">
                <a:solidFill>
                  <a:srgbClr val="00B050"/>
                </a:solidFill>
                <a:latin typeface="Arial"/>
                <a:cs typeface="Arial"/>
              </a:rPr>
              <a:t>) </a:t>
            </a:r>
            <a:endParaRPr lang="fr-BE">
              <a:solidFill>
                <a:srgbClr val="000000"/>
              </a:solidFill>
              <a:latin typeface="Aptos" panose="02110004020202020204"/>
              <a:cs typeface="Arial"/>
            </a:endParaRPr>
          </a:p>
          <a:p>
            <a:pPr>
              <a:lnSpc>
                <a:spcPct val="300000"/>
              </a:lnSpc>
            </a:pPr>
            <a:r>
              <a:rPr lang="fr-BE" sz="2000">
                <a:latin typeface="Arial"/>
                <a:cs typeface="Arial"/>
              </a:rPr>
              <a:t>             </a:t>
            </a:r>
            <a:r>
              <a:rPr lang="fr-BE" sz="2000" err="1">
                <a:latin typeface="Arial"/>
                <a:cs typeface="Arial"/>
              </a:rPr>
              <a:t>Maandag</a:t>
            </a:r>
            <a:r>
              <a:rPr lang="fr-BE" sz="2000">
                <a:latin typeface="Arial"/>
                <a:cs typeface="Arial"/>
              </a:rPr>
              <a:t>, 12-14u, </a:t>
            </a:r>
            <a:r>
              <a:rPr lang="fr-BE" sz="2000" err="1">
                <a:latin typeface="Arial"/>
                <a:cs typeface="Arial"/>
              </a:rPr>
              <a:t>lokaal</a:t>
            </a:r>
            <a:r>
              <a:rPr lang="fr-BE" sz="2000">
                <a:latin typeface="Arial"/>
                <a:cs typeface="Arial"/>
              </a:rPr>
              <a:t> P3.3.211</a:t>
            </a:r>
            <a:endParaRPr lang="fr-BE" sz="2000"/>
          </a:p>
          <a:p>
            <a:pPr>
              <a:lnSpc>
                <a:spcPct val="300000"/>
              </a:lnSpc>
            </a:pPr>
            <a:r>
              <a:rPr lang="fr-BE" sz="2400">
                <a:solidFill>
                  <a:srgbClr val="00B050"/>
                </a:solidFill>
                <a:latin typeface="Arial"/>
                <a:cs typeface="Arial"/>
              </a:rPr>
              <a:t>    Diverse </a:t>
            </a:r>
            <a:r>
              <a:rPr lang="fr-BE" sz="2400" err="1">
                <a:solidFill>
                  <a:srgbClr val="00B050"/>
                </a:solidFill>
                <a:latin typeface="Arial"/>
                <a:cs typeface="Arial"/>
              </a:rPr>
              <a:t>activiteiten</a:t>
            </a:r>
            <a:r>
              <a:rPr lang="fr-BE" sz="2400">
                <a:solidFill>
                  <a:srgbClr val="00B050"/>
                </a:solidFill>
                <a:latin typeface="Arial"/>
                <a:cs typeface="Arial"/>
              </a:rPr>
              <a:t>: workshops, </a:t>
            </a:r>
            <a:r>
              <a:rPr lang="fr-BE" sz="2400" err="1">
                <a:solidFill>
                  <a:srgbClr val="00B050"/>
                </a:solidFill>
                <a:latin typeface="Arial"/>
                <a:cs typeface="Arial"/>
              </a:rPr>
              <a:t>uitstappen</a:t>
            </a:r>
            <a:r>
              <a:rPr lang="fr-BE" sz="2400">
                <a:solidFill>
                  <a:srgbClr val="00B050"/>
                </a:solidFill>
                <a:latin typeface="Arial"/>
                <a:cs typeface="Arial"/>
              </a:rPr>
              <a:t>,…</a:t>
            </a:r>
            <a:endParaRPr lang="fr-BE">
              <a:solidFill>
                <a:srgbClr val="000000"/>
              </a:solidFill>
              <a:latin typeface="Aptos" panose="02110004020202020204"/>
              <a:cs typeface="Arial"/>
            </a:endParaRPr>
          </a:p>
          <a:p>
            <a:pPr>
              <a:lnSpc>
                <a:spcPct val="300000"/>
              </a:lnSpc>
            </a:pPr>
            <a:r>
              <a:rPr lang="fr-BE" sz="2000">
                <a:solidFill>
                  <a:srgbClr val="EC652A"/>
                </a:solidFill>
                <a:latin typeface="Arial"/>
                <a:cs typeface="Arial"/>
              </a:rPr>
              <a:t>             </a:t>
            </a:r>
            <a:r>
              <a:rPr lang="fr-BE" sz="2000">
                <a:latin typeface="Arial"/>
                <a:cs typeface="Arial"/>
              </a:rPr>
              <a:t>Op </a:t>
            </a:r>
            <a:r>
              <a:rPr lang="fr-BE" sz="2000" err="1">
                <a:latin typeface="Arial"/>
                <a:cs typeface="Arial"/>
              </a:rPr>
              <a:t>verschillende</a:t>
            </a:r>
            <a:r>
              <a:rPr lang="fr-BE" sz="2000">
                <a:latin typeface="Arial"/>
                <a:cs typeface="Arial"/>
              </a:rPr>
              <a:t> </a:t>
            </a:r>
            <a:r>
              <a:rPr lang="fr-BE" sz="2000" err="1">
                <a:latin typeface="Arial"/>
                <a:cs typeface="Arial"/>
              </a:rPr>
              <a:t>dagen</a:t>
            </a:r>
            <a:r>
              <a:rPr lang="fr-BE" sz="2000">
                <a:latin typeface="Arial"/>
                <a:cs typeface="Arial"/>
              </a:rPr>
              <a:t> / met </a:t>
            </a:r>
            <a:r>
              <a:rPr lang="fr-BE" sz="2000" err="1">
                <a:latin typeface="Arial"/>
                <a:cs typeface="Arial"/>
              </a:rPr>
              <a:t>verschillende</a:t>
            </a:r>
            <a:r>
              <a:rPr lang="fr-BE" sz="2000">
                <a:latin typeface="Arial"/>
                <a:cs typeface="Arial"/>
              </a:rPr>
              <a:t> </a:t>
            </a:r>
            <a:r>
              <a:rPr lang="fr-BE" sz="2000" err="1">
                <a:latin typeface="Arial"/>
                <a:cs typeface="Arial"/>
              </a:rPr>
              <a:t>leraren</a:t>
            </a:r>
            <a:endParaRPr lang="fr-BE" sz="2000"/>
          </a:p>
          <a:p>
            <a:pPr>
              <a:lnSpc>
                <a:spcPct val="300000"/>
              </a:lnSpc>
            </a:pPr>
            <a:endParaRPr lang="fr-BE" sz="2000">
              <a:solidFill>
                <a:srgbClr val="2D64AC"/>
              </a:solidFill>
              <a:latin typeface="Arial"/>
              <a:cs typeface="Arial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CB66D1A1-8B5B-AC41-EDF2-4C06E89893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829954" y="-18106"/>
            <a:ext cx="1524000" cy="15875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B514097-F3C0-FB4F-5452-03170268E3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500364">
            <a:off x="1081855" y="345117"/>
            <a:ext cx="661346" cy="104197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6BEDAA-C865-1861-FE91-41403DFD70A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51371" y="1386113"/>
            <a:ext cx="542925" cy="6477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258A404-770C-4A46-D535-1A7BB4C2169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8851" y="5094341"/>
            <a:ext cx="2174652" cy="154855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8302C21-CABA-0D33-D1E1-F0E3DD4C4B7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63919" y="5549117"/>
            <a:ext cx="1551771" cy="643006"/>
          </a:xfrm>
          <a:prstGeom prst="rect">
            <a:avLst/>
          </a:prstGeom>
        </p:spPr>
      </p:pic>
      <p:pic>
        <p:nvPicPr>
          <p:cNvPr id="17" name="Image 16" descr="Une image contenant texte, symbole, Police, logo&#10;&#10;Le contenu généré par l’IA peut être incorrect.">
            <a:extLst>
              <a:ext uri="{FF2B5EF4-FFF2-40B4-BE49-F238E27FC236}">
                <a16:creationId xmlns:a16="http://schemas.microsoft.com/office/drawing/2014/main" id="{EA84D65A-B61E-97E7-1090-8804D4E770F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51371" y="3328675"/>
            <a:ext cx="542925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917911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01969-362E-1826-0CAB-C8E0B90A5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ABF4EE7-6EBE-FAA3-F507-D4CB0DE30D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625" t="-1" b="261"/>
          <a:stretch/>
        </p:blipFill>
        <p:spPr>
          <a:xfrm>
            <a:off x="-222799" y="-18106"/>
            <a:ext cx="2936177" cy="69349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CA9767-4A95-F594-A287-4B1D1DFBAD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184" y="6681997"/>
            <a:ext cx="711466" cy="46970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DC04810-CAAD-7B7F-2888-C760B0CCE2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9979" y="-300942"/>
            <a:ext cx="1841804" cy="8448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E43B614-BD03-667E-CB50-A07E4327B9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4499" y="299284"/>
            <a:ext cx="635000" cy="7747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C92BCD4-118C-A73D-1B07-9651E79C14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95805" y="4612339"/>
            <a:ext cx="792389" cy="174129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62A2B53-3B10-7A2D-6874-16AF90176976}"/>
              </a:ext>
            </a:extLst>
          </p:cNvPr>
          <p:cNvSpPr txBox="1"/>
          <p:nvPr/>
        </p:nvSpPr>
        <p:spPr>
          <a:xfrm>
            <a:off x="2569832" y="-296237"/>
            <a:ext cx="8854812" cy="59438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fr-BE" sz="9600" b="1">
              <a:solidFill>
                <a:srgbClr val="E03827"/>
              </a:solidFill>
              <a:effectLst/>
              <a:latin typeface="Arial Black"/>
              <a:cs typeface="Arial Black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fr-BE" sz="2400" b="1" u="sng">
                <a:solidFill>
                  <a:srgbClr val="0070C0"/>
                </a:solidFill>
                <a:latin typeface="Arial"/>
                <a:cs typeface="Arial"/>
              </a:rPr>
              <a:t>AUTONOME ACTIVITEITEN</a:t>
            </a:r>
          </a:p>
          <a:p>
            <a:pPr>
              <a:lnSpc>
                <a:spcPct val="300000"/>
              </a:lnSpc>
            </a:pPr>
            <a:r>
              <a:rPr lang="fr-BE" sz="2400" err="1">
                <a:solidFill>
                  <a:srgbClr val="00B050"/>
                </a:solidFill>
                <a:latin typeface="Arial"/>
                <a:cs typeface="Arial"/>
              </a:rPr>
              <a:t>Zie</a:t>
            </a:r>
            <a:r>
              <a:rPr lang="fr-BE" sz="2400">
                <a:solidFill>
                  <a:srgbClr val="00B050"/>
                </a:solidFill>
                <a:latin typeface="Arial"/>
                <a:cs typeface="Arial"/>
              </a:rPr>
              <a:t> UV </a:t>
            </a:r>
            <a:r>
              <a:rPr lang="fr-BE" sz="2400" err="1">
                <a:solidFill>
                  <a:srgbClr val="00B050"/>
                </a:solidFill>
                <a:latin typeface="Arial"/>
                <a:cs typeface="Arial"/>
              </a:rPr>
              <a:t>voor</a:t>
            </a:r>
            <a:r>
              <a:rPr lang="fr-BE" sz="2400">
                <a:solidFill>
                  <a:srgbClr val="00B050"/>
                </a:solidFill>
                <a:latin typeface="Arial"/>
                <a:cs typeface="Arial"/>
              </a:rPr>
              <a:t> </a:t>
            </a:r>
            <a:r>
              <a:rPr lang="fr-BE" sz="2400" err="1">
                <a:solidFill>
                  <a:srgbClr val="00B050"/>
                </a:solidFill>
                <a:latin typeface="Arial"/>
                <a:cs typeface="Arial"/>
              </a:rPr>
              <a:t>tips</a:t>
            </a:r>
            <a:r>
              <a:rPr lang="fr-BE" sz="2400">
                <a:solidFill>
                  <a:srgbClr val="00B050"/>
                </a:solidFill>
                <a:latin typeface="Arial"/>
                <a:cs typeface="Arial"/>
              </a:rPr>
              <a:t>: </a:t>
            </a:r>
          </a:p>
          <a:p>
            <a:pPr marL="800100" lvl="1" indent="-342900">
              <a:lnSpc>
                <a:spcPct val="150000"/>
              </a:lnSpc>
              <a:buFont typeface="Courier New"/>
              <a:buChar char="o"/>
            </a:pPr>
            <a:r>
              <a:rPr lang="fr-BE" sz="2400">
                <a:latin typeface="Arial"/>
                <a:cs typeface="Arial"/>
              </a:rPr>
              <a:t>CATALOGUS met </a:t>
            </a:r>
            <a:r>
              <a:rPr lang="fr-BE" sz="2400" err="1">
                <a:latin typeface="Arial"/>
                <a:cs typeface="Arial"/>
              </a:rPr>
              <a:t>activiteiten</a:t>
            </a:r>
            <a:endParaRPr lang="fr-BE" sz="2400">
              <a:latin typeface="Arial"/>
              <a:cs typeface="Arial"/>
            </a:endParaRPr>
          </a:p>
          <a:p>
            <a:pPr marL="800100" lvl="1" indent="-342900">
              <a:lnSpc>
                <a:spcPct val="150000"/>
              </a:lnSpc>
              <a:buFont typeface="Courier New"/>
              <a:buChar char="o"/>
            </a:pPr>
            <a:r>
              <a:rPr lang="fr-BE" sz="2400">
                <a:latin typeface="Arial"/>
                <a:cs typeface="Arial"/>
              </a:rPr>
              <a:t>ONLINE TOOLS</a:t>
            </a:r>
          </a:p>
          <a:p>
            <a:pPr marL="800100" lvl="1" indent="-342900">
              <a:lnSpc>
                <a:spcPct val="150000"/>
              </a:lnSpc>
              <a:buFont typeface="Courier New"/>
              <a:buChar char="o"/>
            </a:pPr>
            <a:r>
              <a:rPr lang="fr-BE" sz="2400">
                <a:latin typeface="Arial"/>
                <a:cs typeface="Arial"/>
              </a:rPr>
              <a:t>PODCAST EN RADIO</a:t>
            </a:r>
          </a:p>
          <a:p>
            <a:pPr marL="800100" lvl="1" indent="-342900">
              <a:lnSpc>
                <a:spcPct val="150000"/>
              </a:lnSpc>
              <a:buFont typeface="Courier New"/>
              <a:buChar char="o"/>
            </a:pPr>
            <a:r>
              <a:rPr lang="fr-BE" sz="2400">
                <a:latin typeface="Arial"/>
                <a:cs typeface="Arial"/>
              </a:rPr>
              <a:t>TV EN FILM</a:t>
            </a:r>
          </a:p>
          <a:p>
            <a:pPr marL="800100" lvl="1" indent="-342900">
              <a:lnSpc>
                <a:spcPct val="150000"/>
              </a:lnSpc>
              <a:buFont typeface="Courier New"/>
              <a:buChar char="o"/>
            </a:pPr>
            <a:r>
              <a:rPr lang="fr-BE" sz="2400">
                <a:latin typeface="Arial"/>
                <a:cs typeface="Arial"/>
              </a:rPr>
              <a:t>ACTIVITEITEN (</a:t>
            </a:r>
            <a:r>
              <a:rPr lang="fr-BE" sz="2400" err="1">
                <a:latin typeface="Arial"/>
                <a:cs typeface="Arial"/>
              </a:rPr>
              <a:t>algemeen</a:t>
            </a:r>
            <a:r>
              <a:rPr lang="fr-BE" sz="2400">
                <a:latin typeface="Arial"/>
                <a:cs typeface="Arial"/>
              </a:rPr>
              <a:t>)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B6C61A90-BCFB-51C4-9BB4-6D0DF7A9D2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829954" y="-18106"/>
            <a:ext cx="1524000" cy="15875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778412D-C2F8-2B03-7034-FE5BAC0153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500364">
            <a:off x="1081855" y="345117"/>
            <a:ext cx="661346" cy="1041977"/>
          </a:xfrm>
          <a:prstGeom prst="rect">
            <a:avLst/>
          </a:prstGeom>
        </p:spPr>
      </p:pic>
      <p:pic>
        <p:nvPicPr>
          <p:cNvPr id="19" name="Image 18" descr="Une image contenant logo, texte, Police, symbole&#10;&#10;Le contenu généré par l’IA peut être incorrect.">
            <a:extLst>
              <a:ext uri="{FF2B5EF4-FFF2-40B4-BE49-F238E27FC236}">
                <a16:creationId xmlns:a16="http://schemas.microsoft.com/office/drawing/2014/main" id="{FA0F7214-F6B7-C77C-6A41-71246EEEF47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6561" y="1827326"/>
            <a:ext cx="1676400" cy="1514475"/>
          </a:xfrm>
          <a:prstGeom prst="rect">
            <a:avLst/>
          </a:prstGeom>
        </p:spPr>
      </p:pic>
      <p:pic>
        <p:nvPicPr>
          <p:cNvPr id="20" name="Image 19" descr="Une image contenant texte, Police, logo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AF8F16E-DD07-A9E2-9C26-C4647FF005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61058" y="3340283"/>
            <a:ext cx="3571875" cy="1514475"/>
          </a:xfrm>
          <a:prstGeom prst="rect">
            <a:avLst/>
          </a:prstGeom>
        </p:spPr>
      </p:pic>
      <p:pic>
        <p:nvPicPr>
          <p:cNvPr id="21" name="Image 20" descr="Une image contenant texte, logo, symbole, Police&#10;&#10;Le contenu généré par l’IA peut être incorrect.">
            <a:extLst>
              <a:ext uri="{FF2B5EF4-FFF2-40B4-BE49-F238E27FC236}">
                <a16:creationId xmlns:a16="http://schemas.microsoft.com/office/drawing/2014/main" id="{A5785549-F266-2276-1226-C71ED8D105C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41716" y="1791262"/>
            <a:ext cx="1800225" cy="154305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31044EA-52B5-29FA-1609-FA846259E35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59881" y="2200007"/>
            <a:ext cx="581025" cy="59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887343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65C8E-0C3E-5F93-851E-194C0ACEB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DC8BD35-4143-2F41-B242-B142922738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625" t="-1" b="261"/>
          <a:stretch/>
        </p:blipFill>
        <p:spPr>
          <a:xfrm>
            <a:off x="-222799" y="-18106"/>
            <a:ext cx="2936177" cy="69349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CE22BE9-E28D-C83F-DB7E-73C9D3CA1E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184" y="6681997"/>
            <a:ext cx="711466" cy="46970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F04DE75-F4F1-16DC-BA33-CF2A096F4D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9979" y="-300942"/>
            <a:ext cx="1841804" cy="8448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D54361B-411E-7BDB-075E-65C87782F6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4499" y="299284"/>
            <a:ext cx="635000" cy="7747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564426E-E38C-829C-8E6C-B36733486A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95805" y="4612339"/>
            <a:ext cx="792389" cy="174129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1A448F6-06A2-885F-6332-86B750671EEF}"/>
              </a:ext>
            </a:extLst>
          </p:cNvPr>
          <p:cNvSpPr txBox="1"/>
          <p:nvPr/>
        </p:nvSpPr>
        <p:spPr>
          <a:xfrm>
            <a:off x="2634227" y="-113786"/>
            <a:ext cx="9831459" cy="507324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fr-BE" sz="9600" b="1">
              <a:solidFill>
                <a:srgbClr val="E03827"/>
              </a:solidFill>
              <a:effectLst/>
              <a:latin typeface="Arial Black"/>
              <a:cs typeface="Arial Black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fr-BE" sz="2400" b="1" u="sng">
                <a:solidFill>
                  <a:srgbClr val="0070C0"/>
                </a:solidFill>
                <a:latin typeface="Arial"/>
                <a:cs typeface="Arial"/>
              </a:rPr>
              <a:t>AUTONOME ACTIVITEITEN</a:t>
            </a:r>
            <a:endParaRPr lang="fr-BE" b="1" u="sng">
              <a:solidFill>
                <a:srgbClr val="0070C0"/>
              </a:solidFill>
            </a:endParaRPr>
          </a:p>
          <a:p>
            <a:pPr>
              <a:lnSpc>
                <a:spcPct val="300000"/>
              </a:lnSpc>
            </a:pPr>
            <a:r>
              <a:rPr lang="fr-BE" sz="2400" err="1">
                <a:solidFill>
                  <a:srgbClr val="00B050"/>
                </a:solidFill>
                <a:latin typeface="Arial"/>
                <a:cs typeface="Arial"/>
              </a:rPr>
              <a:t>Padlet</a:t>
            </a:r>
            <a:endParaRPr lang="fr-BE" sz="2400">
              <a:solidFill>
                <a:srgbClr val="00B050"/>
              </a:solidFill>
              <a:latin typeface="Arial"/>
              <a:cs typeface="Arial"/>
            </a:endParaRPr>
          </a:p>
          <a:p>
            <a:pPr marL="800100" lvl="1" indent="-342900">
              <a:lnSpc>
                <a:spcPct val="300000"/>
              </a:lnSpc>
              <a:buFont typeface="Courier New"/>
              <a:buChar char="o"/>
            </a:pPr>
            <a:r>
              <a:rPr lang="fr-BE" sz="2200" err="1">
                <a:latin typeface="Arial"/>
                <a:cs typeface="Arial"/>
              </a:rPr>
              <a:t>Schrijfvaardigheid</a:t>
            </a:r>
            <a:r>
              <a:rPr lang="fr-BE" sz="2200">
                <a:latin typeface="Arial"/>
                <a:cs typeface="Arial"/>
              </a:rPr>
              <a:t> </a:t>
            </a:r>
            <a:r>
              <a:rPr lang="fr-BE" sz="2200" err="1">
                <a:latin typeface="Arial"/>
                <a:cs typeface="Arial"/>
              </a:rPr>
              <a:t>oefenen</a:t>
            </a:r>
            <a:endParaRPr lang="fr-BE" sz="2200">
              <a:latin typeface="Arial"/>
              <a:cs typeface="Arial"/>
            </a:endParaRPr>
          </a:p>
          <a:p>
            <a:pPr marL="800100" lvl="1" indent="-342900">
              <a:lnSpc>
                <a:spcPct val="300000"/>
              </a:lnSpc>
              <a:buFont typeface="Courier New"/>
              <a:buChar char="o"/>
            </a:pPr>
            <a:r>
              <a:rPr lang="fr-BE" sz="2200" err="1">
                <a:latin typeface="Arial"/>
                <a:cs typeface="Arial"/>
              </a:rPr>
              <a:t>Opvolging</a:t>
            </a:r>
            <a:r>
              <a:rPr lang="fr-BE" sz="2200">
                <a:latin typeface="Arial"/>
                <a:cs typeface="Arial"/>
              </a:rPr>
              <a:t> en feedback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4023AE4B-1DB0-9FA4-35B0-8984088688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829954" y="-18106"/>
            <a:ext cx="1524000" cy="15875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E657F27-5D98-4B31-7A27-26D2852EA6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500364">
            <a:off x="1081855" y="345117"/>
            <a:ext cx="661346" cy="1041977"/>
          </a:xfrm>
          <a:prstGeom prst="rect">
            <a:avLst/>
          </a:prstGeom>
        </p:spPr>
      </p:pic>
      <p:pic>
        <p:nvPicPr>
          <p:cNvPr id="3" name="Image 2" descr="Une image contenant texte, capture d’écran, Brochure, homme&#10;&#10;Le contenu généré par l’IA peut être incorrect.">
            <a:extLst>
              <a:ext uri="{FF2B5EF4-FFF2-40B4-BE49-F238E27FC236}">
                <a16:creationId xmlns:a16="http://schemas.microsoft.com/office/drawing/2014/main" id="{FE6802AA-31F5-15F9-1D30-9CE248FA41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9932" y="3088219"/>
            <a:ext cx="4297114" cy="325976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038F32AF-905A-0D75-9543-EE5E298454BF}"/>
              </a:ext>
            </a:extLst>
          </p:cNvPr>
          <p:cNvSpPr txBox="1"/>
          <p:nvPr/>
        </p:nvSpPr>
        <p:spPr>
          <a:xfrm>
            <a:off x="9210248" y="316703"/>
            <a:ext cx="200117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b="1" u="sng">
                <a:solidFill>
                  <a:srgbClr val="3D8F3D"/>
                </a:solidFill>
              </a:rPr>
              <a:t>QR </a:t>
            </a:r>
            <a:r>
              <a:rPr lang="fr-FR" b="1" u="sng" err="1">
                <a:solidFill>
                  <a:srgbClr val="3D8F3D"/>
                </a:solidFill>
              </a:rPr>
              <a:t>Padlet</a:t>
            </a:r>
            <a:r>
              <a:rPr lang="fr-FR" b="1" u="sng">
                <a:solidFill>
                  <a:srgbClr val="3D8F3D"/>
                </a:solidFill>
              </a:rPr>
              <a:t>: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C0D20EB-1AF8-2B82-89EA-A3DFC01C2DA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59882" y="2425387"/>
            <a:ext cx="581025" cy="59055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66C84E3-37E6-B664-BE7F-FADFC022955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93188" y="769938"/>
            <a:ext cx="2028825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658184"/>
      </p:ext>
    </p:extLst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B1B80-6DFB-80DC-7945-A0C055C21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123AB88-49DD-2F2F-5CBD-2AFEF06439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625" t="-1" b="261"/>
          <a:stretch/>
        </p:blipFill>
        <p:spPr>
          <a:xfrm>
            <a:off x="-222799" y="15024"/>
            <a:ext cx="2936177" cy="69349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1331DB7-F2A3-2826-9A0E-86256C6CC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184" y="6681997"/>
            <a:ext cx="711466" cy="46970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6ABAF29-A7AC-27EF-BDA3-DDEA85C9C1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4936" y="-543898"/>
            <a:ext cx="1841804" cy="8448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7E54493-0956-8B58-9067-F4D51C1D3B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4499" y="299284"/>
            <a:ext cx="635000" cy="7747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E5C7B71-B85B-7191-B3EC-9C61853CCA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95805" y="4612339"/>
            <a:ext cx="792389" cy="1741299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EFE0EF0-1161-E114-861F-CB0F75B95DDB}"/>
              </a:ext>
            </a:extLst>
          </p:cNvPr>
          <p:cNvSpPr txBox="1"/>
          <p:nvPr/>
        </p:nvSpPr>
        <p:spPr>
          <a:xfrm>
            <a:off x="2834856" y="251859"/>
            <a:ext cx="8551162" cy="1895455"/>
          </a:xfrm>
          <a:prstGeom prst="rect">
            <a:avLst/>
          </a:prstGeom>
          <a:noFill/>
          <a:ln>
            <a:solidFill>
              <a:srgbClr val="FCC41D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BE" sz="3600" b="1">
                <a:solidFill>
                  <a:srgbClr val="00B050"/>
                </a:solidFill>
                <a:latin typeface="Arial Black"/>
                <a:cs typeface="Arial Black" panose="020B0604020202020204" pitchFamily="34" charset="0"/>
              </a:rPr>
              <a:t>10 </a:t>
            </a:r>
            <a:r>
              <a:rPr lang="fr-BE" sz="3600" b="1" err="1">
                <a:solidFill>
                  <a:srgbClr val="00B050"/>
                </a:solidFill>
                <a:latin typeface="Arial Black"/>
                <a:cs typeface="Arial Black" panose="020B0604020202020204" pitchFamily="34" charset="0"/>
              </a:rPr>
              <a:t>activiteiten</a:t>
            </a:r>
            <a:r>
              <a:rPr lang="fr-BE" sz="3600" b="1">
                <a:solidFill>
                  <a:srgbClr val="00B050"/>
                </a:solidFill>
                <a:latin typeface="Arial Black"/>
                <a:cs typeface="Arial Black" panose="020B0604020202020204" pitchFamily="34" charset="0"/>
              </a:rPr>
              <a:t> = </a:t>
            </a:r>
            <a:r>
              <a:rPr lang="fr-BE" sz="3600" b="1" err="1">
                <a:solidFill>
                  <a:srgbClr val="00B050"/>
                </a:solidFill>
                <a:latin typeface="Arial Black"/>
                <a:cs typeface="Arial Black" panose="020B0604020202020204" pitchFamily="34" charset="0"/>
              </a:rPr>
              <a:t>certificaat</a:t>
            </a:r>
            <a:endParaRPr lang="fr-BE" sz="3600" b="1">
              <a:solidFill>
                <a:srgbClr val="00B050"/>
              </a:solidFill>
              <a:latin typeface="Arial Black"/>
              <a:cs typeface="Arial Black" panose="020B0604020202020204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200" err="1">
                <a:latin typeface="Arial"/>
                <a:ea typeface="Clicker Script"/>
                <a:cs typeface="Arial"/>
                <a:sym typeface="Clicker Script"/>
              </a:rPr>
              <a:t>Activiteiten</a:t>
            </a:r>
            <a:r>
              <a:rPr lang="en-US" sz="2200">
                <a:latin typeface="Arial"/>
                <a:ea typeface="Clicker Script"/>
                <a:cs typeface="Arial"/>
                <a:sym typeface="Clicker Script"/>
              </a:rPr>
              <a:t> in </a:t>
            </a:r>
            <a:r>
              <a:rPr lang="en-US" sz="2200" err="1">
                <a:latin typeface="Arial"/>
                <a:ea typeface="Clicker Script"/>
                <a:cs typeface="Arial"/>
                <a:sym typeface="Clicker Script"/>
              </a:rPr>
              <a:t>groep</a:t>
            </a:r>
            <a:r>
              <a:rPr lang="en-US" sz="2200">
                <a:latin typeface="Arial"/>
                <a:ea typeface="Clicker Script"/>
                <a:cs typeface="Arial"/>
                <a:sym typeface="Clicker Script"/>
              </a:rPr>
              <a:t> (minimum 5)</a:t>
            </a:r>
            <a:endParaRPr lang="en-US" sz="2200">
              <a:latin typeface="Arial"/>
              <a:ea typeface="Clicker Script"/>
              <a:cs typeface="Arial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200" err="1">
                <a:latin typeface="Arial"/>
                <a:ea typeface="Clicker Script"/>
                <a:cs typeface="Arial"/>
                <a:sym typeface="Clicker Script"/>
              </a:rPr>
              <a:t>Autonome</a:t>
            </a:r>
            <a:r>
              <a:rPr lang="en-US" sz="2200">
                <a:latin typeface="Arial"/>
                <a:ea typeface="Clicker Script"/>
                <a:cs typeface="Arial"/>
                <a:sym typeface="Clicker Script"/>
              </a:rPr>
              <a:t> </a:t>
            </a:r>
            <a:r>
              <a:rPr lang="en-US" sz="2200" err="1">
                <a:latin typeface="Arial"/>
                <a:ea typeface="Clicker Script"/>
                <a:cs typeface="Arial"/>
                <a:sym typeface="Clicker Script"/>
              </a:rPr>
              <a:t>activiteiten</a:t>
            </a:r>
            <a:r>
              <a:rPr lang="en-US" sz="2200">
                <a:latin typeface="Arial"/>
                <a:ea typeface="Clicker Script"/>
                <a:cs typeface="Arial"/>
                <a:sym typeface="Clicker Script"/>
              </a:rPr>
              <a:t> (minimum 5)</a:t>
            </a:r>
            <a:endParaRPr lang="en-US" sz="2200">
              <a:latin typeface="Arial"/>
              <a:ea typeface="Clicker Script"/>
              <a:cs typeface="Arial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23A61FD7-6526-0E98-20B7-8DF0106B91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829954" y="-18106"/>
            <a:ext cx="1524000" cy="15875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5BB8E4B-B6C5-5224-20B7-0D196F8F5B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500364">
            <a:off x="1081855" y="345117"/>
            <a:ext cx="661346" cy="104197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2899B07-71D3-3DD7-49D7-5815C97B0A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820000">
            <a:off x="8982478" y="599169"/>
            <a:ext cx="2960622" cy="253514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D35650F-9CEE-C915-C297-ED12A8C68B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32418" y="5262562"/>
            <a:ext cx="1396365" cy="7829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52943BF-7694-6B65-80F1-1B44BDE54FC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30712" y="2612708"/>
            <a:ext cx="4692015" cy="3857625"/>
          </a:xfrm>
          <a:prstGeom prst="rect">
            <a:avLst/>
          </a:prstGeom>
          <a:ln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661616195"/>
      </p:ext>
    </p:extLst>
  </p:cSld>
  <p:clrMapOvr>
    <a:masterClrMapping/>
  </p:clrMapOvr>
  <p:transition spd="med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A4714-A750-D03D-8260-256702924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3139200-BE57-1FB8-EB54-CEB33A45CE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625" t="-1" b="261"/>
          <a:stretch/>
        </p:blipFill>
        <p:spPr>
          <a:xfrm>
            <a:off x="-222799" y="-18106"/>
            <a:ext cx="2936177" cy="69349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2963988-A0F1-FD67-BE7B-84491E59C6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184" y="6681997"/>
            <a:ext cx="711466" cy="46970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673AC8-0591-0127-E512-3130722648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9979" y="-300942"/>
            <a:ext cx="1841804" cy="8448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6946A38-56E7-A04D-CC8C-F79C24A829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4499" y="299284"/>
            <a:ext cx="635000" cy="7747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4AF38E0-F05C-3466-A2BC-7C93D6D1B8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95805" y="4612339"/>
            <a:ext cx="792389" cy="1741299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14819D67-A45B-6D1A-C7BD-61C3069465AE}"/>
              </a:ext>
            </a:extLst>
          </p:cNvPr>
          <p:cNvSpPr txBox="1"/>
          <p:nvPr/>
        </p:nvSpPr>
        <p:spPr>
          <a:xfrm>
            <a:off x="2702334" y="859250"/>
            <a:ext cx="9081248" cy="1261884"/>
          </a:xfrm>
          <a:prstGeom prst="rect">
            <a:avLst/>
          </a:prstGeom>
          <a:noFill/>
          <a:ln>
            <a:solidFill>
              <a:srgbClr val="FCC41D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fr-BE" sz="3800" err="1">
                <a:solidFill>
                  <a:srgbClr val="00B050"/>
                </a:solidFill>
                <a:latin typeface="Arial"/>
                <a:ea typeface="Clicker Script"/>
                <a:cs typeface="Arial"/>
              </a:rPr>
              <a:t>Heb</a:t>
            </a:r>
            <a:r>
              <a:rPr lang="fr-BE" sz="3800">
                <a:solidFill>
                  <a:srgbClr val="00B050"/>
                </a:solidFill>
                <a:latin typeface="Arial"/>
                <a:ea typeface="Clicker Script"/>
                <a:cs typeface="Arial"/>
              </a:rPr>
              <a:t> je </a:t>
            </a:r>
            <a:r>
              <a:rPr lang="fr-BE" sz="3800" err="1">
                <a:solidFill>
                  <a:srgbClr val="00B050"/>
                </a:solidFill>
                <a:latin typeface="Arial"/>
                <a:ea typeface="Clicker Script"/>
                <a:cs typeface="Arial"/>
              </a:rPr>
              <a:t>zin</a:t>
            </a:r>
            <a:r>
              <a:rPr lang="fr-BE" sz="3800">
                <a:solidFill>
                  <a:srgbClr val="00B050"/>
                </a:solidFill>
                <a:latin typeface="Arial"/>
                <a:ea typeface="Clicker Script"/>
                <a:cs typeface="Arial"/>
              </a:rPr>
              <a:t> om </a:t>
            </a:r>
            <a:r>
              <a:rPr lang="fr-BE" sz="3800" err="1">
                <a:solidFill>
                  <a:srgbClr val="00B050"/>
                </a:solidFill>
                <a:latin typeface="Arial"/>
                <a:ea typeface="Clicker Script"/>
                <a:cs typeface="Arial"/>
              </a:rPr>
              <a:t>deel</a:t>
            </a:r>
            <a:r>
              <a:rPr lang="fr-BE" sz="3800">
                <a:solidFill>
                  <a:srgbClr val="00B050"/>
                </a:solidFill>
                <a:latin typeface="Arial"/>
                <a:ea typeface="Clicker Script"/>
                <a:cs typeface="Arial"/>
              </a:rPr>
              <a:t> te </a:t>
            </a:r>
            <a:r>
              <a:rPr lang="fr-BE" sz="3800" err="1">
                <a:solidFill>
                  <a:srgbClr val="00B050"/>
                </a:solidFill>
                <a:latin typeface="Arial"/>
                <a:ea typeface="Clicker Script"/>
                <a:cs typeface="Arial"/>
              </a:rPr>
              <a:t>nemen</a:t>
            </a:r>
            <a:r>
              <a:rPr lang="fr-BE" sz="3800">
                <a:solidFill>
                  <a:srgbClr val="00B050"/>
                </a:solidFill>
                <a:latin typeface="Arial"/>
                <a:ea typeface="Clicker Script"/>
                <a:cs typeface="Arial"/>
              </a:rPr>
              <a:t> </a:t>
            </a:r>
            <a:r>
              <a:rPr lang="fr-BE" sz="3800" err="1">
                <a:solidFill>
                  <a:srgbClr val="00B050"/>
                </a:solidFill>
                <a:latin typeface="Arial"/>
                <a:ea typeface="Clicker Script"/>
                <a:cs typeface="Arial"/>
              </a:rPr>
              <a:t>aan</a:t>
            </a:r>
            <a:r>
              <a:rPr lang="fr-BE" sz="3800">
                <a:solidFill>
                  <a:srgbClr val="00B050"/>
                </a:solidFill>
                <a:latin typeface="Arial"/>
                <a:ea typeface="Clicker Script"/>
                <a:cs typeface="Arial"/>
              </a:rPr>
              <a:t> de </a:t>
            </a:r>
            <a:r>
              <a:rPr lang="fr-BE" sz="3800" err="1">
                <a:solidFill>
                  <a:srgbClr val="00B050"/>
                </a:solidFill>
                <a:latin typeface="Arial"/>
                <a:ea typeface="Clicker Script"/>
                <a:cs typeface="Arial"/>
              </a:rPr>
              <a:t>Nederlandse</a:t>
            </a:r>
            <a:r>
              <a:rPr lang="fr-BE" sz="3800">
                <a:solidFill>
                  <a:srgbClr val="00B050"/>
                </a:solidFill>
                <a:latin typeface="Arial"/>
                <a:ea typeface="Clicker Script"/>
                <a:cs typeface="Arial"/>
              </a:rPr>
              <a:t> </a:t>
            </a:r>
            <a:r>
              <a:rPr lang="fr-BE" sz="3800" err="1">
                <a:solidFill>
                  <a:srgbClr val="00B050"/>
                </a:solidFill>
                <a:latin typeface="Arial"/>
                <a:ea typeface="Clicker Script"/>
                <a:cs typeface="Arial"/>
              </a:rPr>
              <a:t>Taalboost</a:t>
            </a:r>
            <a:r>
              <a:rPr lang="fr-BE" sz="3800">
                <a:solidFill>
                  <a:srgbClr val="00B050"/>
                </a:solidFill>
                <a:latin typeface="Arial"/>
                <a:ea typeface="Clicker Script"/>
                <a:cs typeface="Arial"/>
              </a:rPr>
              <a:t>?</a:t>
            </a:r>
            <a:endParaRPr lang="fr-FR">
              <a:solidFill>
                <a:srgbClr val="00B050"/>
              </a:solidFill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C296C735-90C4-35D7-A7A9-F72DE9C1FD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829954" y="-18106"/>
            <a:ext cx="1524000" cy="15875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A33EFED-05B3-0635-C0E9-5164D2B5B8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500364">
            <a:off x="1081855" y="345117"/>
            <a:ext cx="661346" cy="1041977"/>
          </a:xfrm>
          <a:prstGeom prst="rect">
            <a:avLst/>
          </a:prstGeom>
        </p:spPr>
      </p:pic>
      <p:sp>
        <p:nvSpPr>
          <p:cNvPr id="2" name="TextBox 10">
            <a:extLst>
              <a:ext uri="{FF2B5EF4-FFF2-40B4-BE49-F238E27FC236}">
                <a16:creationId xmlns:a16="http://schemas.microsoft.com/office/drawing/2014/main" id="{E02DECDA-A8B0-1B72-4479-41339682661E}"/>
              </a:ext>
            </a:extLst>
          </p:cNvPr>
          <p:cNvSpPr txBox="1"/>
          <p:nvPr/>
        </p:nvSpPr>
        <p:spPr>
          <a:xfrm>
            <a:off x="895185" y="2921429"/>
            <a:ext cx="6492901" cy="6333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079500" lvl="1" indent="-539750" algn="ctr">
              <a:lnSpc>
                <a:spcPts val="5550"/>
              </a:lnSpc>
              <a:spcBef>
                <a:spcPct val="0"/>
              </a:spcBef>
              <a:buAutoNum type="arabicPeriod"/>
            </a:pPr>
            <a:r>
              <a:rPr lang="en-US" sz="2800" spc="-125" err="1">
                <a:latin typeface="HK Grotesk Bold"/>
                <a:ea typeface="HK Grotesk Bold"/>
                <a:cs typeface="HK Grotesk Bold"/>
                <a:sym typeface="HK Grotesk Bold"/>
              </a:rPr>
              <a:t>Schrijf</a:t>
            </a:r>
            <a:r>
              <a:rPr lang="en-US" sz="2800" spc="-125">
                <a:latin typeface="HK Grotesk Bold"/>
                <a:ea typeface="HK Grotesk Bold"/>
                <a:cs typeface="HK Grotesk Bold"/>
                <a:sym typeface="HK Grotesk Bold"/>
              </a:rPr>
              <a:t> je in op de UV!</a:t>
            </a:r>
            <a:endParaRPr lang="en-US" sz="2800" spc="-125">
              <a:latin typeface="HK Grotesk Bold"/>
              <a:ea typeface="HK Grotesk Bold"/>
              <a:cs typeface="HK Grotesk Bold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983C67-4BBC-CDB9-E7AB-50EA48986604}"/>
              </a:ext>
            </a:extLst>
          </p:cNvPr>
          <p:cNvSpPr txBox="1"/>
          <p:nvPr/>
        </p:nvSpPr>
        <p:spPr>
          <a:xfrm>
            <a:off x="1592420" y="4608145"/>
            <a:ext cx="9842109" cy="6333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50"/>
              </a:lnSpc>
              <a:spcBef>
                <a:spcPct val="0"/>
              </a:spcBef>
            </a:pPr>
            <a:r>
              <a:rPr lang="en-US" sz="2800" spc="-125">
                <a:latin typeface="HK Grotesk"/>
                <a:ea typeface="HK Grotesk"/>
                <a:cs typeface="HK Grotesk"/>
                <a:sym typeface="HK Grotesk"/>
              </a:rPr>
              <a:t>2.    </a:t>
            </a:r>
            <a:r>
              <a:rPr lang="en-US" sz="2800" spc="-125">
                <a:latin typeface="HK Grotesk Bold"/>
                <a:ea typeface="HK Grotesk"/>
                <a:cs typeface="HK Grotesk"/>
                <a:sym typeface="HK Grotesk"/>
              </a:rPr>
              <a:t>Schrijf je </a:t>
            </a:r>
            <a:r>
              <a:rPr lang="en-US" sz="2800" spc="-125" err="1">
                <a:latin typeface="HK Grotesk Bold"/>
                <a:ea typeface="HK Grotesk"/>
                <a:cs typeface="HK Grotesk"/>
                <a:sym typeface="HK Grotesk"/>
              </a:rPr>
              <a:t>wekelijks</a:t>
            </a:r>
            <a:r>
              <a:rPr lang="en-US" sz="2800" spc="-125">
                <a:latin typeface="HK Grotesk Bold"/>
                <a:ea typeface="HK Grotesk"/>
                <a:cs typeface="HK Grotesk"/>
                <a:sym typeface="HK Grotesk"/>
              </a:rPr>
              <a:t> in </a:t>
            </a:r>
            <a:r>
              <a:rPr lang="en-US" sz="2800" spc="-125" err="1">
                <a:latin typeface="HK Grotesk Bold"/>
                <a:ea typeface="HK Grotesk"/>
                <a:cs typeface="HK Grotesk"/>
                <a:sym typeface="HK Grotesk"/>
              </a:rPr>
              <a:t>voor</a:t>
            </a:r>
            <a:r>
              <a:rPr lang="en-US" sz="2800" spc="-125">
                <a:latin typeface="HK Grotesk Bold"/>
                <a:ea typeface="HK Grotesk"/>
                <a:cs typeface="HK Grotesk"/>
                <a:sym typeface="HK Grotesk"/>
              </a:rPr>
              <a:t> de  </a:t>
            </a:r>
            <a:r>
              <a:rPr lang="en-US" sz="2800" spc="-125" err="1">
                <a:latin typeface="HK Grotesk Bold"/>
                <a:ea typeface="HK Grotesk"/>
                <a:cs typeface="HK Grotesk"/>
                <a:sym typeface="HK Grotesk"/>
              </a:rPr>
              <a:t>activiteiten</a:t>
            </a:r>
            <a:r>
              <a:rPr lang="en-US" sz="2800" spc="-125">
                <a:latin typeface="HK Grotesk Bold"/>
                <a:ea typeface="HK Grotesk"/>
                <a:cs typeface="HK Grotesk"/>
                <a:sym typeface="HK Grotesk"/>
              </a:rPr>
              <a:t> op de UV!</a:t>
            </a:r>
            <a:endParaRPr lang="en-US" sz="2800" spc="-125">
              <a:latin typeface="HK Grotesk"/>
              <a:ea typeface="HK Grotesk Bold"/>
              <a:cs typeface="HK Grotesk Bold"/>
            </a:endParaRPr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BC99CD2B-D6B2-64F6-EC9C-F9A586547197}"/>
              </a:ext>
            </a:extLst>
          </p:cNvPr>
          <p:cNvSpPr/>
          <p:nvPr/>
        </p:nvSpPr>
        <p:spPr>
          <a:xfrm>
            <a:off x="-64148" y="1719898"/>
            <a:ext cx="1655681" cy="1587501"/>
          </a:xfrm>
          <a:custGeom>
            <a:avLst/>
            <a:gdLst/>
            <a:ahLst/>
            <a:cxnLst/>
            <a:rect l="l" t="t" r="r" b="b"/>
            <a:pathLst>
              <a:path w="2973758" h="2983476">
                <a:moveTo>
                  <a:pt x="0" y="0"/>
                </a:moveTo>
                <a:lnTo>
                  <a:pt x="2973758" y="0"/>
                </a:lnTo>
                <a:lnTo>
                  <a:pt x="2973758" y="2983477"/>
                </a:lnTo>
                <a:lnTo>
                  <a:pt x="0" y="298347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3C5578B-BB1D-856F-C419-A0E42AD6B27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38045" y="4502937"/>
            <a:ext cx="1411633" cy="106445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46641C5-50A9-3428-5A57-DA565CAA6F9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10350" y="2519680"/>
            <a:ext cx="20193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23035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AF482-FA8A-4A49-C2DA-6A064E896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 descr="Une image contenant Visage humain, personne, sourire, portrait&#10;&#10;Le contenu généré par l’IA peut être incorrect.">
            <a:extLst>
              <a:ext uri="{FF2B5EF4-FFF2-40B4-BE49-F238E27FC236}">
                <a16:creationId xmlns:a16="http://schemas.microsoft.com/office/drawing/2014/main" id="{BEEFF544-D573-E2DB-E2C6-DC9596147D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055" y="-2238"/>
            <a:ext cx="4572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24313AF-4CBF-23E1-846D-06714A3D82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4000020" y="2550207"/>
            <a:ext cx="2124662" cy="170532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1157A27-6B5A-7D32-5408-3F43664CE5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4978" y="6445621"/>
            <a:ext cx="711466" cy="46970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99D4B98-3D14-609E-D37C-D1B0ADF2C1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9979" y="-300942"/>
            <a:ext cx="1841804" cy="84486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C0A4B68-800C-99FC-6A6B-9399A02008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1010" y="2838322"/>
            <a:ext cx="792389" cy="174129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F525CFD-E91D-BDE3-2CC0-23B2636D59FE}"/>
              </a:ext>
            </a:extLst>
          </p:cNvPr>
          <p:cNvSpPr txBox="1"/>
          <p:nvPr/>
        </p:nvSpPr>
        <p:spPr>
          <a:xfrm>
            <a:off x="6305348" y="3004998"/>
            <a:ext cx="4401820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BE" sz="3600" err="1">
                <a:latin typeface="Arial"/>
                <a:cs typeface="Arial"/>
              </a:rPr>
              <a:t>Tinne</a:t>
            </a:r>
            <a:r>
              <a:rPr lang="fr-BE" sz="3600">
                <a:latin typeface="Arial"/>
                <a:cs typeface="Arial"/>
              </a:rPr>
              <a:t> </a:t>
            </a:r>
            <a:r>
              <a:rPr lang="fr-BE" sz="3600" b="1">
                <a:latin typeface="Arial Black"/>
                <a:cs typeface="Arial"/>
              </a:rPr>
              <a:t>DEBOUT</a:t>
            </a:r>
            <a:br>
              <a:rPr lang="fr-BE" sz="2400" b="1">
                <a:latin typeface="Pangram ExtraBold" pitchFamily="2" charset="77"/>
              </a:rPr>
            </a:br>
            <a:r>
              <a:rPr lang="fr-BE">
                <a:solidFill>
                  <a:srgbClr val="EC652A"/>
                </a:solidFill>
                <a:latin typeface="Arial"/>
                <a:cs typeface="Arial"/>
              </a:rPr>
              <a:t>Boost </a:t>
            </a:r>
            <a:r>
              <a:rPr lang="fr-BE" err="1">
                <a:solidFill>
                  <a:srgbClr val="EC652A"/>
                </a:solidFill>
                <a:latin typeface="Arial"/>
                <a:cs typeface="Arial"/>
              </a:rPr>
              <a:t>Nederlands</a:t>
            </a:r>
            <a:endParaRPr lang="fr-FR" sz="2400" err="1">
              <a:solidFill>
                <a:srgbClr val="EC652A"/>
              </a:solidFill>
              <a:latin typeface="Arial"/>
              <a:cs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D74B36A-44EF-195D-2278-6DA23E1AF29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7625" t="-1" b="261"/>
          <a:stretch/>
        </p:blipFill>
        <p:spPr>
          <a:xfrm>
            <a:off x="-1919481" y="-48998"/>
            <a:ext cx="3358366" cy="7933794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83C9345E-1EDA-8EDE-3347-2E0C92E22F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50791" y="6247405"/>
            <a:ext cx="2391230" cy="46970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1345D80-1BAE-06F7-40A7-508D24B658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500364">
            <a:off x="4996622" y="2933874"/>
            <a:ext cx="595344" cy="93798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BA6901F-93AD-6C73-1BA8-19DC023E5C0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695896" y="605572"/>
            <a:ext cx="635000" cy="7747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29BBD57-1FBF-143E-2C11-CE9E7FB168E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32794" y="2482259"/>
            <a:ext cx="1554141" cy="40843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15A3F89-4C9E-DF88-25D8-B6EE64262E73}"/>
              </a:ext>
            </a:extLst>
          </p:cNvPr>
          <p:cNvSpPr txBox="1"/>
          <p:nvPr/>
        </p:nvSpPr>
        <p:spPr>
          <a:xfrm>
            <a:off x="5470711" y="1172184"/>
            <a:ext cx="440182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BE" sz="3200" err="1">
                <a:latin typeface="Arial"/>
                <a:cs typeface="Arial"/>
              </a:rPr>
              <a:t>Vragen</a:t>
            </a:r>
            <a:r>
              <a:rPr lang="fr-BE" sz="3200">
                <a:latin typeface="Arial"/>
                <a:cs typeface="Arial"/>
              </a:rPr>
              <a:t> ?</a:t>
            </a:r>
            <a:endParaRPr lang="fr-FR" sz="4000">
              <a:latin typeface="Arial"/>
              <a:cs typeface="Arial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A2AF1F4-7A08-8F44-706A-4656E9E158CC}"/>
              </a:ext>
            </a:extLst>
          </p:cNvPr>
          <p:cNvSpPr txBox="1"/>
          <p:nvPr/>
        </p:nvSpPr>
        <p:spPr>
          <a:xfrm>
            <a:off x="6731329" y="4039496"/>
            <a:ext cx="440182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BE">
                <a:latin typeface="Arial"/>
                <a:cs typeface="Arial"/>
              </a:rPr>
              <a:t>tinne.debout@ulb.be</a:t>
            </a:r>
            <a:endParaRPr lang="fr-FR" sz="2400">
              <a:latin typeface="Arial"/>
              <a:cs typeface="Arial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44FE2D2-3633-1B96-9F65-B929473E818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19499" y="4090708"/>
            <a:ext cx="311830" cy="311830"/>
          </a:xfrm>
          <a:prstGeom prst="rect">
            <a:avLst/>
          </a:prstGeom>
          <a:ln>
            <a:noFill/>
          </a:ln>
        </p:spPr>
      </p:pic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E9E2716F-ECC3-E4BF-10B3-3B4001494B7F}"/>
              </a:ext>
            </a:extLst>
          </p:cNvPr>
          <p:cNvCxnSpPr/>
          <p:nvPr/>
        </p:nvCxnSpPr>
        <p:spPr>
          <a:xfrm>
            <a:off x="6409107" y="2995453"/>
            <a:ext cx="2308866" cy="7519"/>
          </a:xfrm>
          <a:prstGeom prst="line">
            <a:avLst/>
          </a:prstGeom>
          <a:ln>
            <a:solidFill>
              <a:srgbClr val="EC65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36CF762C-A50F-EFB6-113D-9B53ED26C922}"/>
              </a:ext>
            </a:extLst>
          </p:cNvPr>
          <p:cNvSpPr txBox="1"/>
          <p:nvPr/>
        </p:nvSpPr>
        <p:spPr>
          <a:xfrm>
            <a:off x="5326452" y="5356450"/>
            <a:ext cx="6679922" cy="646331"/>
          </a:xfrm>
          <a:prstGeom prst="rect">
            <a:avLst/>
          </a:prstGeom>
          <a:noFill/>
          <a:ln>
            <a:solidFill>
              <a:srgbClr val="EC652A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r>
              <a:rPr lang="fr-BE" i="1" err="1">
                <a:latin typeface="Arial"/>
                <a:cs typeface="Arial"/>
              </a:rPr>
              <a:t>Inschrijven</a:t>
            </a:r>
            <a:r>
              <a:rPr lang="fr-BE" i="1">
                <a:latin typeface="Arial"/>
                <a:cs typeface="Arial"/>
              </a:rPr>
              <a:t> = </a:t>
            </a:r>
            <a:r>
              <a:rPr lang="fr-BE" i="1">
                <a:solidFill>
                  <a:srgbClr val="EC652A"/>
                </a:solidFill>
                <a:latin typeface="Arial"/>
                <a:cs typeface="Arial"/>
              </a:rPr>
              <a:t>engagement</a:t>
            </a:r>
            <a:r>
              <a:rPr lang="fr-BE" i="1">
                <a:latin typeface="Arial"/>
                <a:cs typeface="Arial"/>
              </a:rPr>
              <a:t> </a:t>
            </a:r>
            <a:r>
              <a:rPr lang="fr-BE" i="1" err="1">
                <a:latin typeface="Arial"/>
                <a:cs typeface="Arial"/>
              </a:rPr>
              <a:t>voor</a:t>
            </a:r>
            <a:r>
              <a:rPr lang="fr-BE" i="1">
                <a:latin typeface="Arial"/>
                <a:cs typeface="Arial"/>
              </a:rPr>
              <a:t> 6 </a:t>
            </a:r>
            <a:r>
              <a:rPr lang="fr-BE" i="1" err="1">
                <a:latin typeface="Arial"/>
                <a:cs typeface="Arial"/>
              </a:rPr>
              <a:t>weken</a:t>
            </a:r>
            <a:r>
              <a:rPr lang="fr-BE" i="1">
                <a:latin typeface="Arial"/>
                <a:cs typeface="Arial"/>
              </a:rPr>
              <a:t>, minimum 10 </a:t>
            </a:r>
            <a:r>
              <a:rPr lang="fr-BE" i="1" err="1">
                <a:latin typeface="Arial"/>
                <a:cs typeface="Arial"/>
              </a:rPr>
              <a:t>activiteiten</a:t>
            </a:r>
            <a:endParaRPr lang="fr-BE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Graphique 7" descr="Mégaphone1 avec un remplissage uni">
            <a:extLst>
              <a:ext uri="{FF2B5EF4-FFF2-40B4-BE49-F238E27FC236}">
                <a16:creationId xmlns:a16="http://schemas.microsoft.com/office/drawing/2014/main" id="{F712586D-355E-73EA-6BE2-2112C51037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331543" y="5369079"/>
            <a:ext cx="780118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278100"/>
      </p:ext>
    </p:extLst>
  </p:cSld>
  <p:clrMapOvr>
    <a:masterClrMapping/>
  </p:clrMapOvr>
  <p:transition spd="med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9947F-5ACD-C72D-D463-EE147FBE3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85F040DC-36C6-A14C-ED87-C3A9F5F3E4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18" t="-1" b="261"/>
          <a:stretch/>
        </p:blipFill>
        <p:spPr>
          <a:xfrm>
            <a:off x="-27159" y="-18106"/>
            <a:ext cx="11755456" cy="693495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36467A9-0324-8B98-6AF7-8A21370739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828149">
            <a:off x="5265227" y="2319614"/>
            <a:ext cx="1661544" cy="1661544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261BEA41-8371-7061-1658-2BFA9BAF60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361" y="5856549"/>
            <a:ext cx="1619754" cy="1069352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DA9474D5-AD04-CC52-96C4-639A43A4CA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9047" y="0"/>
            <a:ext cx="1841804" cy="844864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AAAEE185-6817-6A1D-2920-2E992F90F5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-28925" y="1318982"/>
            <a:ext cx="985252" cy="1202007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8BBC35F9-98E0-3A15-32C4-35873258B4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47087" y="4309427"/>
            <a:ext cx="792389" cy="1741299"/>
          </a:xfrm>
          <a:prstGeom prst="rect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64087132-9ACD-2773-4E25-45B434A49AA1}"/>
              </a:ext>
            </a:extLst>
          </p:cNvPr>
          <p:cNvSpPr txBox="1"/>
          <p:nvPr/>
        </p:nvSpPr>
        <p:spPr>
          <a:xfrm>
            <a:off x="4428064" y="4047817"/>
            <a:ext cx="3335869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BE" sz="2800" b="1">
                <a:solidFill>
                  <a:srgbClr val="F5F5F5"/>
                </a:solidFill>
                <a:latin typeface="Arial Black"/>
                <a:cs typeface="Arial Black" panose="020B0604020202020204" pitchFamily="34" charset="0"/>
              </a:rPr>
              <a:t>Merci </a:t>
            </a:r>
            <a:endParaRPr lang="fr-BE" sz="2800" b="1">
              <a:solidFill>
                <a:srgbClr val="F5F5F5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algn="ctr"/>
            <a:r>
              <a:rPr lang="fr-BE" sz="2800" b="1">
                <a:solidFill>
                  <a:srgbClr val="F5F5F5"/>
                </a:solidFill>
                <a:latin typeface="Arial Black"/>
                <a:cs typeface="Arial Black" panose="020B0604020202020204" pitchFamily="34" charset="0"/>
              </a:rPr>
              <a:t>Dank u</a:t>
            </a:r>
            <a:endParaRPr lang="fr-BE" sz="2800" b="1">
              <a:solidFill>
                <a:srgbClr val="F5F5F5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698FD368-DBAD-60A7-54C0-D9DAFDF1F6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500364">
            <a:off x="276914" y="1625695"/>
            <a:ext cx="373573" cy="58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281047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368</Words>
  <Application>Microsoft Office PowerPoint</Application>
  <PresentationFormat>Grand écran</PresentationFormat>
  <Paragraphs>82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30" baseType="lpstr">
      <vt:lpstr>Aptos</vt:lpstr>
      <vt:lpstr>Aptos Display</vt:lpstr>
      <vt:lpstr>Arial</vt:lpstr>
      <vt:lpstr>Arial Black</vt:lpstr>
      <vt:lpstr>Courier New</vt:lpstr>
      <vt:lpstr>Freestyle Script</vt:lpstr>
      <vt:lpstr>HK Grotesk</vt:lpstr>
      <vt:lpstr>HK Grotesk Bold</vt:lpstr>
      <vt:lpstr>Pangram ExtraBold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DI PIETRANTONIO Julien</dc:creator>
  <cp:lastModifiedBy>FALLA Esther</cp:lastModifiedBy>
  <cp:revision>3</cp:revision>
  <dcterms:created xsi:type="dcterms:W3CDTF">2024-02-08T11:55:28Z</dcterms:created>
  <dcterms:modified xsi:type="dcterms:W3CDTF">2026-10-01T10:06:58Z</dcterms:modified>
</cp:coreProperties>
</file>